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484784"/>
            <a:ext cx="998220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2350" y="3281164"/>
            <a:ext cx="5067300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3787" y="4629869"/>
            <a:ext cx="49244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708920"/>
            <a:ext cx="7562850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846660"/>
            <a:ext cx="1512168" cy="11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57412"/>
            <a:ext cx="116871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492896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3654" y="3847134"/>
            <a:ext cx="7485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196752"/>
            <a:ext cx="74676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892326"/>
            <a:ext cx="5688632" cy="1192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5476503"/>
            <a:ext cx="5688632" cy="1192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2" y="1471612"/>
            <a:ext cx="65055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3212" y="3140968"/>
            <a:ext cx="634913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3212" y="4680401"/>
            <a:ext cx="634913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528762"/>
            <a:ext cx="82581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284984"/>
            <a:ext cx="79208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708670"/>
            <a:ext cx="79208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112" y="1147762"/>
            <a:ext cx="81057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780926"/>
            <a:ext cx="8784976" cy="14401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505554"/>
            <a:ext cx="8784976" cy="14401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314450"/>
            <a:ext cx="119253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7981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0912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1860"/>
            <a:ext cx="11017224" cy="55715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2930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688377"/>
            <a:ext cx="9275961" cy="612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128837"/>
            <a:ext cx="1036320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62137"/>
            <a:ext cx="115728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428998"/>
            <a:ext cx="1152128" cy="1296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909762"/>
            <a:ext cx="117633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9954" y="3573016"/>
            <a:ext cx="972109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3882"/>
            <a:ext cx="11449272" cy="5509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412776"/>
            <a:ext cx="80010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1910" y="2276872"/>
            <a:ext cx="739441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1910" y="3631110"/>
            <a:ext cx="739441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1910" y="4941168"/>
            <a:ext cx="739441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39552"/>
            <a:ext cx="105918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789040"/>
            <a:ext cx="986509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5374771"/>
            <a:ext cx="986509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109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6165304"/>
            <a:ext cx="9324975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861048"/>
            <a:ext cx="9649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5456" y="5373216"/>
            <a:ext cx="3588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5456" y="6056122"/>
            <a:ext cx="96370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657184" cy="5419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89249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924944"/>
            <a:ext cx="78488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908792"/>
            <a:ext cx="78488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962088"/>
            <a:ext cx="7848872" cy="1136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1299"/>
            <a:ext cx="10572303" cy="5338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33500"/>
            <a:ext cx="116776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049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04937"/>
            <a:ext cx="118110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0496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14450"/>
            <a:ext cx="115443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1277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329"/>
            <a:ext cx="116776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91683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899160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21297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10109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0196" y="184482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0196" y="2666626"/>
            <a:ext cx="12679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77097" y="1867973"/>
            <a:ext cx="12679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40084" y="2620328"/>
            <a:ext cx="12679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31345" y="3696772"/>
            <a:ext cx="1267932" cy="1172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89535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72150" y="2564904"/>
            <a:ext cx="121188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3791" y="4312682"/>
            <a:ext cx="121188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2025-08-22T02:51:04Z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