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60" r:id="rId3"/>
    <p:sldId id="361" r:id="rId4"/>
    <p:sldId id="362" r:id="rId5"/>
    <p:sldId id="363" r:id="rId6"/>
    <p:sldId id="364" r:id="rId7"/>
    <p:sldId id="365" r:id="rId8"/>
    <p:sldId id="366" r:id="rId9"/>
    <p:sldId id="367" r:id="rId10"/>
    <p:sldId id="368" r:id="rId11"/>
    <p:sldId id="369" r:id="rId12"/>
    <p:sldId id="370" r:id="rId13"/>
    <p:sldId id="371" r:id="rId14"/>
    <p:sldId id="372" r:id="rId15"/>
    <p:sldId id="373" r:id="rId16"/>
    <p:sldId id="374" r:id="rId17"/>
    <p:sldId id="375" r:id="rId18"/>
    <p:sldId id="376" r:id="rId19"/>
    <p:sldId id="377" r:id="rId20"/>
    <p:sldId id="378" r:id="rId21"/>
    <p:sldId id="379" r:id="rId22"/>
    <p:sldId id="380" r:id="rId23"/>
    <p:sldId id="381" r:id="rId24"/>
    <p:sldId id="382" r:id="rId25"/>
    <p:sldId id="383" r:id="rId26"/>
    <p:sldId id="384" r:id="rId27"/>
    <p:sldId id="385" r:id="rId28"/>
    <p:sldId id="386" r:id="rId29"/>
    <p:sldId id="302" r:id="rId30"/>
    <p:sldId id="324" r:id="rId31"/>
    <p:sldId id="325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88840"/>
            <a:ext cx="8248650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977" y="3717032"/>
            <a:ext cx="9067800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84" y="5002311"/>
            <a:ext cx="74676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14475"/>
            <a:ext cx="117824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92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3061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432" y="3329572"/>
            <a:ext cx="6685696" cy="1563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2432" y="5054201"/>
            <a:ext cx="83418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432" y="5899152"/>
            <a:ext cx="83418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53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844824"/>
            <a:ext cx="68008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55592"/>
            <a:ext cx="784887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635268"/>
            <a:ext cx="784887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491795"/>
            <a:ext cx="784887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97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33537"/>
            <a:ext cx="116490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17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076450"/>
            <a:ext cx="102584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5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614487"/>
            <a:ext cx="101155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5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2393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51" y="3188618"/>
            <a:ext cx="101727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21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2014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76872"/>
            <a:ext cx="532859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202846"/>
            <a:ext cx="5616624" cy="14502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985347"/>
            <a:ext cx="5328592" cy="1032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497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80728"/>
            <a:ext cx="914400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20888"/>
            <a:ext cx="496855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451034"/>
            <a:ext cx="9433048" cy="22822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881718"/>
            <a:ext cx="597666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42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2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340768"/>
            <a:ext cx="70294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132856"/>
            <a:ext cx="590465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024106"/>
            <a:ext cx="590465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753312"/>
            <a:ext cx="590465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864481"/>
            <a:ext cx="5904656" cy="1141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51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92202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55592"/>
            <a:ext cx="331236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415348"/>
            <a:ext cx="9364216" cy="2740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83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205037"/>
            <a:ext cx="68389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086950"/>
            <a:ext cx="806489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3781431"/>
            <a:ext cx="806489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43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117" y="1195958"/>
            <a:ext cx="9773419" cy="56068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360040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8512" y="1988840"/>
            <a:ext cx="426584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522" y="2660171"/>
            <a:ext cx="1002202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0522" y="3505123"/>
            <a:ext cx="1002202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0522" y="4546844"/>
            <a:ext cx="10022022" cy="22559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47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2581275"/>
            <a:ext cx="5667375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62312" y="3419094"/>
            <a:ext cx="391380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90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43" y="1340768"/>
            <a:ext cx="119443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31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871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3230241"/>
            <a:ext cx="6624737" cy="1390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896995"/>
            <a:ext cx="460851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857693"/>
            <a:ext cx="460851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50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1795462"/>
            <a:ext cx="81629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4496" y="2636912"/>
            <a:ext cx="667375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4496" y="3493438"/>
            <a:ext cx="667375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4496" y="4384689"/>
            <a:ext cx="667375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32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437" y="1395412"/>
            <a:ext cx="67151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0470" y="2348880"/>
            <a:ext cx="6595889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0470" y="3032934"/>
            <a:ext cx="6595889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0470" y="4004061"/>
            <a:ext cx="6595889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40470" y="4860588"/>
            <a:ext cx="6595889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23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524000"/>
            <a:ext cx="12011025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633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5828745"/>
            <a:ext cx="720080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49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395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72552"/>
            <a:ext cx="43924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152228"/>
            <a:ext cx="43924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927732"/>
            <a:ext cx="604867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726385"/>
            <a:ext cx="900100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1333500"/>
            <a:ext cx="63722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9886" y="2204864"/>
            <a:ext cx="5562377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9886" y="3049816"/>
            <a:ext cx="5562377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9886" y="3825319"/>
            <a:ext cx="5562377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9886" y="4681846"/>
            <a:ext cx="5562377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988840"/>
            <a:ext cx="50101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852936"/>
            <a:ext cx="648072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709462"/>
            <a:ext cx="648072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4473391"/>
            <a:ext cx="648072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5410940"/>
            <a:ext cx="648072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0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43125"/>
            <a:ext cx="117157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73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844824"/>
            <a:ext cx="77724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879988"/>
            <a:ext cx="7128792" cy="1413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790" y="4599251"/>
            <a:ext cx="601223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27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556792"/>
            <a:ext cx="57340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221088"/>
            <a:ext cx="61206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5077615"/>
            <a:ext cx="61206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72816"/>
            <a:ext cx="471487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225128"/>
            <a:ext cx="4038600" cy="442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0719" y="1225128"/>
            <a:ext cx="3705225" cy="4333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43472" y="2636912"/>
            <a:ext cx="280831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1" y="3528162"/>
            <a:ext cx="4570859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1" y="4535159"/>
            <a:ext cx="4570859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2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2100262"/>
            <a:ext cx="86010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5422" y="3086950"/>
            <a:ext cx="581270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5422" y="3966626"/>
            <a:ext cx="581270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65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2025-08-22T07:57:24Z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