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005064"/>
            <a:ext cx="88677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5316780"/>
            <a:ext cx="83724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1727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466" y="2204864"/>
            <a:ext cx="111633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288" y="2204864"/>
            <a:ext cx="79959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288" y="3084540"/>
            <a:ext cx="10948304" cy="2216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88868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6984776" cy="2576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011058"/>
            <a:ext cx="97930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786562"/>
            <a:ext cx="97930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81125"/>
            <a:ext cx="110680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107291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42414"/>
            <a:ext cx="107291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29492"/>
            <a:ext cx="10945216" cy="1547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693"/>
            <a:ext cx="118205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395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420" y="3206959"/>
            <a:ext cx="5336548" cy="1628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874671"/>
            <a:ext cx="374441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835251"/>
            <a:ext cx="61926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3" y="5835251"/>
            <a:ext cx="508128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176462"/>
            <a:ext cx="101155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74168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3793046"/>
            <a:ext cx="1031435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319174"/>
            <a:ext cx="10153128" cy="5063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267479"/>
            <a:ext cx="5184576" cy="5721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300474"/>
            <a:ext cx="28803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966" y="2099127"/>
            <a:ext cx="588906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0181" y="2099127"/>
            <a:ext cx="321220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943" y="2793608"/>
            <a:ext cx="416988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184" y="3530995"/>
            <a:ext cx="49747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30896" y="3530995"/>
            <a:ext cx="49747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9139" y="4387521"/>
            <a:ext cx="261654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91868" y="4387521"/>
            <a:ext cx="636051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3472" y="5350779"/>
            <a:ext cx="6840639" cy="886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8256" y="6216646"/>
            <a:ext cx="5429751" cy="622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07707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0252" y="508407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7" y="2005012"/>
            <a:ext cx="454342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902918"/>
            <a:ext cx="46577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00506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85925"/>
            <a:ext cx="117252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347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540060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56992"/>
            <a:ext cx="7056784" cy="1585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942724"/>
            <a:ext cx="71287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812" y="2281237"/>
            <a:ext cx="300037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1816" y="2924944"/>
            <a:ext cx="3972455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1816" y="4036114"/>
            <a:ext cx="397245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43050"/>
            <a:ext cx="110204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2025-08-22T06:52:47Z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