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916832"/>
            <a:ext cx="6162675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149080"/>
            <a:ext cx="38671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90786"/>
            <a:ext cx="116586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943225"/>
            <a:ext cx="9877425" cy="97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921855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609850"/>
            <a:ext cx="116681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21137"/>
            <a:ext cx="9594279" cy="534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96752"/>
            <a:ext cx="71056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140968"/>
            <a:ext cx="77048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043793"/>
            <a:ext cx="77048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004492"/>
            <a:ext cx="77048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953616"/>
            <a:ext cx="77048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1662112"/>
            <a:ext cx="73628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4587" y="2492896"/>
            <a:ext cx="720980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4587" y="3557767"/>
            <a:ext cx="720980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4587" y="4483742"/>
            <a:ext cx="720980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433637"/>
            <a:ext cx="112871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45510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157192"/>
            <a:ext cx="8048625" cy="91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924944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7031" y="5100985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9250"/>
            <a:ext cx="116395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62150"/>
            <a:ext cx="115919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6215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3577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5400"/>
            <a:ext cx="117729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47937"/>
            <a:ext cx="116109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356992"/>
            <a:ext cx="194421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728787"/>
            <a:ext cx="88582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573016"/>
            <a:ext cx="42484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510565"/>
            <a:ext cx="42484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65246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92896"/>
            <a:ext cx="47525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939732"/>
            <a:ext cx="47525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317119"/>
            <a:ext cx="47525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96583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149080"/>
            <a:ext cx="885698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5063480"/>
            <a:ext cx="885698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920007"/>
            <a:ext cx="885698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90687"/>
            <a:ext cx="108870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966" y="2564904"/>
            <a:ext cx="485797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966" y="3375132"/>
            <a:ext cx="485797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966" y="4324256"/>
            <a:ext cx="485797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078"/>
            <a:ext cx="117538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51723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92510"/>
            <a:ext cx="119253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68588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2153" y="368588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8113" y="368588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1475" y="3685888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34219"/>
            <a:ext cx="101536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6363" y="4149080"/>
            <a:ext cx="9948189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04950"/>
            <a:ext cx="111252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20888"/>
            <a:ext cx="17281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4763" y="4504332"/>
            <a:ext cx="17281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586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441160" cy="52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68127"/>
            <a:ext cx="115728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98175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594"/>
            <a:ext cx="116586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57461"/>
            <a:ext cx="117919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268760"/>
            <a:ext cx="94589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5856" y="2450875"/>
            <a:ext cx="21262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2450875"/>
            <a:ext cx="13160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7077" y="3434723"/>
            <a:ext cx="13160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98696" y="4603766"/>
            <a:ext cx="298147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9441" y="5599189"/>
            <a:ext cx="10301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24037"/>
            <a:ext cx="117824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060848"/>
            <a:ext cx="115212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1352" y="3565557"/>
            <a:ext cx="1362359" cy="1087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6958" y="3717032"/>
            <a:ext cx="115212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92011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501008"/>
            <a:ext cx="7581900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3516922"/>
            <a:ext cx="12961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1604" y="3516922"/>
            <a:ext cx="224498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132856"/>
            <a:ext cx="89058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05064"/>
            <a:ext cx="194421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6286" y="3789040"/>
            <a:ext cx="19442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2025-08-22T04:58:54Z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