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08" y="2131373"/>
            <a:ext cx="10572750" cy="96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295" y="3933056"/>
            <a:ext cx="38385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58" y="1340768"/>
            <a:ext cx="118967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258269"/>
            <a:ext cx="40290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20130"/>
            <a:ext cx="112395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29375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8014" y="2254448"/>
            <a:ext cx="132385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0323" y="3122550"/>
            <a:ext cx="77005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265" y="5067097"/>
            <a:ext cx="122468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14600"/>
            <a:ext cx="110775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429000"/>
            <a:ext cx="15841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24000"/>
            <a:ext cx="118300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33525"/>
            <a:ext cx="114300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700808"/>
            <a:ext cx="309634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590675"/>
            <a:ext cx="56388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2771775"/>
            <a:ext cx="56959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38039"/>
            <a:ext cx="118776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2660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14550"/>
            <a:ext cx="117824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38221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00200"/>
            <a:ext cx="109442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0130"/>
            <a:ext cx="116776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259187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2171700"/>
            <a:ext cx="703897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1340768"/>
            <a:ext cx="319087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869160"/>
            <a:ext cx="101727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167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030282"/>
            <a:ext cx="3384376" cy="371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62100"/>
            <a:ext cx="108394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4437112"/>
            <a:ext cx="194421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76387"/>
            <a:ext cx="117729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35699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9746" y="4363989"/>
            <a:ext cx="1510269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33600"/>
            <a:ext cx="110204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06084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75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733256"/>
            <a:ext cx="592455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155962"/>
            <a:ext cx="5040560" cy="177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926889"/>
            <a:ext cx="504056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733257"/>
            <a:ext cx="62646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790825"/>
            <a:ext cx="1087755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82030"/>
            <a:ext cx="113157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1751" y="4293096"/>
            <a:ext cx="3562350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717032"/>
            <a:ext cx="2419350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4213" y="3774182"/>
            <a:ext cx="2305050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464" y="326853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1735" y="3140968"/>
            <a:ext cx="303847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109662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161781"/>
            <a:ext cx="2524125" cy="1533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9591" y="3140968"/>
            <a:ext cx="2524125" cy="1581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2211517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538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33487"/>
            <a:ext cx="11258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3744"/>
            <a:ext cx="112871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44801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1462"/>
            <a:ext cx="117538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44434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28787"/>
            <a:ext cx="1137285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6392"/>
            <a:ext cx="104870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1653"/>
            <a:ext cx="117252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26443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71687"/>
            <a:ext cx="117348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6099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12976"/>
            <a:ext cx="5448300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1312738"/>
            <a:ext cx="34956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2025-08-22T06:39:09Z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