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17032"/>
            <a:ext cx="31432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057" y="4869532"/>
            <a:ext cx="6400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9077"/>
            <a:ext cx="11229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349077"/>
            <a:ext cx="6696744" cy="1287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876526"/>
            <a:ext cx="4104456" cy="95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0261" y="4221088"/>
            <a:ext cx="793909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5876" y="5756846"/>
            <a:ext cx="70143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8612"/>
            <a:ext cx="11220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268760"/>
            <a:ext cx="7482433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776" y="2780928"/>
            <a:ext cx="10374824" cy="790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776" y="3695328"/>
            <a:ext cx="6990448" cy="790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2621" y="4968542"/>
            <a:ext cx="6990448" cy="1268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490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28775"/>
            <a:ext cx="11858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2877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76487"/>
            <a:ext cx="116014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353561"/>
            <a:ext cx="22322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365" y="3499455"/>
            <a:ext cx="22322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3643" y="3487880"/>
            <a:ext cx="126086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214562"/>
            <a:ext cx="97440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5916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986509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29775"/>
            <a:ext cx="986509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29370"/>
            <a:ext cx="9865096" cy="1219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47837"/>
            <a:ext cx="11696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8395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71637"/>
            <a:ext cx="118967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90737"/>
            <a:ext cx="109728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8395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11771"/>
            <a:ext cx="11925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072718"/>
            <a:ext cx="605790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414587"/>
            <a:ext cx="118205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28999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424815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533022"/>
            <a:ext cx="12241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795"/>
            <a:ext cx="117633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445224"/>
            <a:ext cx="25922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8825"/>
            <a:ext cx="117157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290637"/>
            <a:ext cx="9591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847" y="2276872"/>
            <a:ext cx="100687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3847" y="3121824"/>
            <a:ext cx="100687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3847" y="4094097"/>
            <a:ext cx="100687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3847" y="4939049"/>
            <a:ext cx="1006873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28514"/>
            <a:ext cx="10944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56992"/>
            <a:ext cx="110167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46895"/>
            <a:ext cx="66247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200275"/>
            <a:ext cx="48958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8075" y="3083953"/>
            <a:ext cx="396009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75" y="3824733"/>
            <a:ext cx="518422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32706"/>
            <a:ext cx="11858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32856"/>
            <a:ext cx="912495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0027"/>
            <a:ext cx="10953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72514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2197" y="5720567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90675"/>
            <a:ext cx="10839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522883"/>
            <a:ext cx="27363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17451"/>
            <a:ext cx="108870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470" y="3068960"/>
            <a:ext cx="321129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068960"/>
            <a:ext cx="344089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415" y="4087533"/>
            <a:ext cx="344089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6521" y="4087533"/>
            <a:ext cx="344089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1524" y="4087533"/>
            <a:ext cx="344089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243" y="5157192"/>
            <a:ext cx="448562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243" y="6060018"/>
            <a:ext cx="448562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295400"/>
            <a:ext cx="9315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8275" y="2132856"/>
            <a:ext cx="523378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275" y="3105129"/>
            <a:ext cx="523378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8275" y="3903783"/>
            <a:ext cx="523378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8275" y="4922355"/>
            <a:ext cx="523378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7337"/>
            <a:ext cx="11706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76487"/>
            <a:ext cx="113538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7301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3997" y="3573016"/>
            <a:ext cx="163838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419350"/>
            <a:ext cx="118872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30995"/>
            <a:ext cx="12961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990850"/>
            <a:ext cx="70866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3754"/>
            <a:ext cx="11677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76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6139"/>
            <a:ext cx="11782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2025-08-22T05:06:11Z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