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005064"/>
            <a:ext cx="912495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0145" y="5373216"/>
            <a:ext cx="77628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68960"/>
            <a:ext cx="669674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7132" y="1484785"/>
            <a:ext cx="4543425" cy="30748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376" y="4797152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607380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395412"/>
            <a:ext cx="82105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88" y="3861048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388" y="4682851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80200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6179393"/>
            <a:ext cx="3705225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4965" y="3670755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965" y="4492557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965" y="5302785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965" y="6089864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71687"/>
            <a:ext cx="118872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482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6868" y="1316507"/>
            <a:ext cx="3895725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3107283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929085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681440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537966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45443"/>
            <a:ext cx="93821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69369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33298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7694" y="4433298"/>
            <a:ext cx="57447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2367" y="5312974"/>
            <a:ext cx="68458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2367" y="6123202"/>
            <a:ext cx="68458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5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586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0888"/>
            <a:ext cx="72008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8178" y="1425799"/>
            <a:ext cx="3952875" cy="440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9080" y="3922613"/>
            <a:ext cx="598097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080" y="4941185"/>
            <a:ext cx="598097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080" y="5716689"/>
            <a:ext cx="598097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1809750"/>
            <a:ext cx="84867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2612" y="2564904"/>
            <a:ext cx="72677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2612" y="3456154"/>
            <a:ext cx="72677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2612" y="4370554"/>
            <a:ext cx="72677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92297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072" y="4149080"/>
            <a:ext cx="77772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072" y="4913009"/>
            <a:ext cx="77772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00262"/>
            <a:ext cx="117538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4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640" y="3140968"/>
            <a:ext cx="64734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114456"/>
            <a:ext cx="4714875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6640" y="4941168"/>
            <a:ext cx="6473456" cy="1040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895475"/>
            <a:ext cx="103822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75" y="3399399"/>
            <a:ext cx="6473456" cy="53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74" y="4325374"/>
            <a:ext cx="7855421" cy="53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962"/>
            <a:ext cx="12192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2025-08-22T07:00:13Z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