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10BEF-6154-4D33-8C79-85DC5399C8D2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5B3DC-9CD1-48EC-BA93-E84216029B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74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5B3DC-9CD1-48EC-BA93-E84216029BB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30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325" y="3904853"/>
            <a:ext cx="69913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187" y="5229200"/>
            <a:ext cx="84296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56792"/>
            <a:ext cx="7134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8686" y="2420888"/>
            <a:ext cx="697361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8686" y="3370012"/>
            <a:ext cx="697361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8686" y="4353860"/>
            <a:ext cx="697361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8686" y="5233536"/>
            <a:ext cx="697361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526" y="2204864"/>
            <a:ext cx="110060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526" y="3142414"/>
            <a:ext cx="110060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526" y="4242009"/>
            <a:ext cx="11399792" cy="141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531"/>
          <a:stretch/>
        </p:blipFill>
        <p:spPr>
          <a:xfrm>
            <a:off x="96391" y="2466975"/>
            <a:ext cx="11976273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1004"/>
            <a:ext cx="11305256" cy="5472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96330"/>
            <a:ext cx="11858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034" y="2294837"/>
            <a:ext cx="37338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5661248"/>
            <a:ext cx="1010602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5849" y="149925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356992"/>
            <a:ext cx="41719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340768"/>
            <a:ext cx="118300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33650"/>
            <a:ext cx="113633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4290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9787"/>
            <a:ext cx="11782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402"/>
            <a:ext cx="112966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176" y="6059760"/>
            <a:ext cx="382905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276872"/>
            <a:ext cx="71287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14421"/>
            <a:ext cx="71287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107059"/>
            <a:ext cx="71287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021459"/>
            <a:ext cx="71287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912710"/>
            <a:ext cx="35897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4222" y="5912710"/>
            <a:ext cx="417201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8" y="1412776"/>
            <a:ext cx="119157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1112"/>
            <a:ext cx="11268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59046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827139"/>
            <a:ext cx="55446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200275"/>
            <a:ext cx="67246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83953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975203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319212"/>
            <a:ext cx="80391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6450" y="2204864"/>
            <a:ext cx="747593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6450" y="3049815"/>
            <a:ext cx="747593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6450" y="3906342"/>
            <a:ext cx="747593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6450" y="4855466"/>
            <a:ext cx="747593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785937"/>
            <a:ext cx="69246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505013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437112"/>
            <a:ext cx="64807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24944"/>
            <a:ext cx="11516588" cy="103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7337"/>
            <a:ext cx="1126807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772816"/>
            <a:ext cx="40767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6375"/>
            <a:ext cx="11353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1937"/>
            <a:ext cx="11287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64087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2226" y="2172923"/>
            <a:ext cx="37242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440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427" y="1359818"/>
            <a:ext cx="17049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1976437"/>
            <a:ext cx="3600450" cy="2905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952" y="5085184"/>
            <a:ext cx="10839450" cy="74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91862" y="12698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43075"/>
            <a:ext cx="111728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533525"/>
            <a:ext cx="1131570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425" y="1533526"/>
            <a:ext cx="5305425" cy="362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93" y="1233070"/>
            <a:ext cx="11330831" cy="27201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96843"/>
            <a:ext cx="4320480" cy="29165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2224" y="314096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703" y="4149080"/>
            <a:ext cx="3143721" cy="26594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2111"/>
          <a:stretch/>
        </p:blipFill>
        <p:spPr>
          <a:xfrm>
            <a:off x="263352" y="1284241"/>
            <a:ext cx="11377264" cy="2648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212976"/>
            <a:ext cx="20764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44824"/>
            <a:ext cx="6619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772816"/>
            <a:ext cx="122413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733515"/>
            <a:ext cx="17768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6353" y="3740512"/>
            <a:ext cx="17768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7309" y="4724360"/>
            <a:ext cx="168467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24" y="3284984"/>
            <a:ext cx="10820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3068"/>
            <a:ext cx="11229975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93068"/>
            <a:ext cx="3867150" cy="32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212976"/>
            <a:ext cx="7632848" cy="1791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76500"/>
            <a:ext cx="9217024" cy="1592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2025-08-22T06:44:30Z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