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208" y="2131373"/>
            <a:ext cx="10572750" cy="962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4983" y="4077072"/>
            <a:ext cx="6553200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1195" y="4941168"/>
            <a:ext cx="620077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33525"/>
            <a:ext cx="113252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566862"/>
            <a:ext cx="102298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176462"/>
            <a:ext cx="1088707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420888"/>
            <a:ext cx="4608512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771650"/>
            <a:ext cx="1189672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81175"/>
            <a:ext cx="109728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3472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124341"/>
            <a:ext cx="626745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2114550"/>
            <a:ext cx="64008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5600" y="3104964"/>
            <a:ext cx="62247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95600" y="4030939"/>
            <a:ext cx="62247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238375"/>
            <a:ext cx="1069657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5" y="2262850"/>
            <a:ext cx="4844231" cy="28943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105025"/>
            <a:ext cx="11763375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85664"/>
            <a:ext cx="115824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68896"/>
            <a:ext cx="117062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28812"/>
            <a:ext cx="11620500" cy="3000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292494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1504" y="3978240"/>
            <a:ext cx="1252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0047"/>
            <a:ext cx="112490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4208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5478"/>
            <a:ext cx="117062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609367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8072" y="4627939"/>
            <a:ext cx="24861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0110"/>
            <a:ext cx="117157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26332"/>
            <a:ext cx="111061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790428"/>
            <a:ext cx="112395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2025-08-22T07:04:28Z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