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8" r:id="rId18"/>
    <p:sldId id="367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564" y="4365104"/>
            <a:ext cx="50006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933056"/>
            <a:ext cx="4305300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020391"/>
            <a:ext cx="477202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520" y="5085184"/>
            <a:ext cx="4082384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45961" y="328365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05025"/>
            <a:ext cx="118205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380725"/>
            <a:ext cx="3667125" cy="3895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060" y="2348880"/>
            <a:ext cx="706408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127180"/>
            <a:ext cx="35283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995281"/>
            <a:ext cx="68407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9535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69038"/>
            <a:ext cx="633670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871863"/>
            <a:ext cx="633670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832562"/>
            <a:ext cx="633670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43162"/>
            <a:ext cx="116014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9712"/>
            <a:ext cx="117348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8114" y="4509120"/>
            <a:ext cx="409575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28532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5292" y="328532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643187"/>
            <a:ext cx="117729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57" y="1268760"/>
            <a:ext cx="11202243" cy="33164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19" y="4580334"/>
            <a:ext cx="4824537" cy="221544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3789040"/>
            <a:ext cx="25202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2781300"/>
            <a:ext cx="60007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077"/>
            <a:ext cx="117062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1317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429000"/>
            <a:ext cx="2276475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894006"/>
            <a:ext cx="37242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4748082"/>
            <a:ext cx="5010150" cy="990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7141" y="3086951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119253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501008"/>
            <a:ext cx="44100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24075"/>
            <a:ext cx="109442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086951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71637"/>
            <a:ext cx="118014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365104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77072"/>
            <a:ext cx="464820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4456" y="3429000"/>
            <a:ext cx="50768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1185862"/>
            <a:ext cx="5867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16832"/>
            <a:ext cx="669674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2692335"/>
            <a:ext cx="669674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618310"/>
            <a:ext cx="6696744" cy="1106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984122"/>
            <a:ext cx="669674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847850"/>
            <a:ext cx="76009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528878"/>
            <a:ext cx="72008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320966"/>
            <a:ext cx="72008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217523"/>
            <a:ext cx="72008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1543050"/>
            <a:ext cx="54387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76872"/>
            <a:ext cx="41044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825022"/>
            <a:ext cx="309634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577376"/>
            <a:ext cx="309634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05037"/>
            <a:ext cx="117729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2511"/>
            <a:ext cx="10657184" cy="53968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6144790"/>
            <a:ext cx="213360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1196752"/>
            <a:ext cx="5705475" cy="3190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4509120"/>
            <a:ext cx="54006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307774"/>
            <a:ext cx="54006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990681"/>
            <a:ext cx="201622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2860" y="5990681"/>
            <a:ext cx="201622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57462"/>
            <a:ext cx="117062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405853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390650"/>
            <a:ext cx="119824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65845"/>
            <a:ext cx="109061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774" y="3181866"/>
            <a:ext cx="6586353" cy="1471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869160"/>
            <a:ext cx="52565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774" y="5667813"/>
            <a:ext cx="550623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404937"/>
            <a:ext cx="93059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691276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838441"/>
            <a:ext cx="691276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96888"/>
            <a:ext cx="106489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1504" y="2060848"/>
            <a:ext cx="1111513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504" y="2871076"/>
            <a:ext cx="11115135" cy="1566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09120"/>
            <a:ext cx="47525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226751"/>
            <a:ext cx="47525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481137"/>
            <a:ext cx="760095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276872"/>
            <a:ext cx="86409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144973"/>
            <a:ext cx="86409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943627"/>
            <a:ext cx="86409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4661257"/>
            <a:ext cx="86409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4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66862"/>
            <a:ext cx="11715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44302"/>
            <a:ext cx="116300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90687"/>
            <a:ext cx="117443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21088"/>
            <a:ext cx="208823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216511"/>
            <a:ext cx="208823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595437"/>
            <a:ext cx="7848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603561"/>
            <a:ext cx="12241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4156" y="1603561"/>
            <a:ext cx="12241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4090" y="3501008"/>
            <a:ext cx="12241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65104"/>
            <a:ext cx="44196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170115"/>
            <a:ext cx="4176464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096" y="4149080"/>
            <a:ext cx="3733800" cy="2609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95610" y="353130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2025-08-22T07:37:29Z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