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02" r:id="rId30"/>
    <p:sldId id="324" r:id="rId31"/>
    <p:sldId id="325" r:id="rId32"/>
    <p:sldId id="326" r:id="rId33"/>
    <p:sldId id="327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677" y="3645024"/>
            <a:ext cx="100584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143125"/>
            <a:ext cx="61722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272" y="299695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3588" y="3888203"/>
            <a:ext cx="48746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96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856"/>
            <a:ext cx="1022513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40002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15505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3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390650"/>
            <a:ext cx="79914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9016" y="2276872"/>
            <a:ext cx="618722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30434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63810"/>
            <a:ext cx="3024336" cy="122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6583" y="1411844"/>
            <a:ext cx="5577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08" y="1336501"/>
            <a:ext cx="118110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33500"/>
            <a:ext cx="114776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178"/>
            <a:ext cx="114871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800225"/>
            <a:ext cx="118586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71662"/>
            <a:ext cx="11296650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295" y="1919858"/>
            <a:ext cx="5105400" cy="215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440907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51135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21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382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362654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219181"/>
            <a:ext cx="619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9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571625"/>
            <a:ext cx="7886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017652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16305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591809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914650"/>
            <a:ext cx="1022985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947987"/>
            <a:ext cx="107061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9258"/>
            <a:ext cx="10790039" cy="548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3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66850"/>
            <a:ext cx="118014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3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3472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809" y="1556792"/>
            <a:ext cx="4305300" cy="2638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212976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907457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590363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45846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4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5535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31357"/>
            <a:ext cx="93132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95286"/>
            <a:ext cx="93132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05514"/>
            <a:ext cx="93132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127317"/>
            <a:ext cx="93132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0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5628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1852" y="2204864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0160" y="2996952"/>
            <a:ext cx="5848007" cy="1080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4496" y="4204357"/>
            <a:ext cx="72357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4496" y="5188204"/>
            <a:ext cx="7235799" cy="1015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3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1125"/>
            <a:ext cx="116014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0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6785"/>
            <a:ext cx="114490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109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3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38375"/>
            <a:ext cx="1176337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6300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9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76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556792"/>
            <a:ext cx="4181475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140968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812299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726699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490628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295525"/>
            <a:ext cx="60198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04964"/>
            <a:ext cx="62502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868893"/>
            <a:ext cx="62502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97" y="1340768"/>
            <a:ext cx="12030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504056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15117"/>
          <a:stretch/>
        </p:blipFill>
        <p:spPr>
          <a:xfrm>
            <a:off x="5591944" y="3114915"/>
            <a:ext cx="6362700" cy="23042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0414" y="5419171"/>
            <a:ext cx="50405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2333" y="5419171"/>
            <a:ext cx="50405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36712"/>
            <a:ext cx="8136904" cy="5941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7024" y="1412776"/>
            <a:ext cx="504056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7024" y="2234579"/>
            <a:ext cx="7279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7024" y="3067956"/>
            <a:ext cx="7279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7024" y="3855034"/>
            <a:ext cx="7279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7024" y="4653687"/>
            <a:ext cx="7279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7024" y="5313444"/>
            <a:ext cx="7279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7024" y="6093296"/>
            <a:ext cx="7279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00275"/>
            <a:ext cx="114300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79190"/>
            <a:ext cx="113728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47900"/>
            <a:ext cx="113633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00187"/>
            <a:ext cx="11477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8737"/>
            <a:ext cx="117538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04925"/>
            <a:ext cx="11296650" cy="424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401514"/>
            <a:ext cx="4048125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7674" y="2996952"/>
            <a:ext cx="7072461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674" y="4756304"/>
            <a:ext cx="96087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2025-08-22T07:33:21Z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