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3" r:id="rId34"/>
    <p:sldId id="384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988840"/>
            <a:ext cx="7620000" cy="102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8446" y="3933056"/>
            <a:ext cx="4486275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5515322"/>
            <a:ext cx="82296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5337" y="1828800"/>
            <a:ext cx="29813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645024"/>
            <a:ext cx="201622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586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23081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95412"/>
            <a:ext cx="112204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35901" y="3428999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02787" y="3428999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1566" y="4586468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69946" y="4586468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47850"/>
            <a:ext cx="112966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7948" y="2996952"/>
            <a:ext cx="219624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3386" y="4119696"/>
            <a:ext cx="151867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56792"/>
            <a:ext cx="98488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077072"/>
            <a:ext cx="316835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9674" y="4077072"/>
            <a:ext cx="3470861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14028"/>
            <a:ext cx="106584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928812"/>
            <a:ext cx="108489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24944"/>
            <a:ext cx="648072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05064"/>
            <a:ext cx="648072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587" y="2709862"/>
            <a:ext cx="5838825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23975"/>
            <a:ext cx="117729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24062"/>
            <a:ext cx="116967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81212"/>
            <a:ext cx="11515725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24125"/>
            <a:ext cx="116014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42900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28737"/>
            <a:ext cx="116967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005064"/>
            <a:ext cx="172819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40768"/>
            <a:ext cx="81629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296008"/>
            <a:ext cx="79208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291431"/>
            <a:ext cx="79208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5136383"/>
            <a:ext cx="79208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725" y="1209675"/>
            <a:ext cx="51625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14724" y="2924944"/>
            <a:ext cx="6397699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14724" y="4429653"/>
            <a:ext cx="6397699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2019300"/>
            <a:ext cx="66103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083953"/>
            <a:ext cx="777686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148824"/>
            <a:ext cx="777686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14512"/>
            <a:ext cx="115824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1452562"/>
            <a:ext cx="84105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472150"/>
            <a:ext cx="2952328" cy="1668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0712" y="3150317"/>
            <a:ext cx="550143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0712" y="3933056"/>
            <a:ext cx="550143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90712" y="4766433"/>
            <a:ext cx="550143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700808"/>
            <a:ext cx="59340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267670"/>
            <a:ext cx="6624736" cy="1566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340768"/>
            <a:ext cx="43719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708920"/>
            <a:ext cx="489654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4283076"/>
            <a:ext cx="489654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5857232"/>
            <a:ext cx="4896544" cy="555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228627"/>
            <a:ext cx="11665296" cy="558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57184" cy="54596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297363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57461"/>
            <a:ext cx="108585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152650"/>
            <a:ext cx="108680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823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0614" y="2996952"/>
            <a:ext cx="10747086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4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366614"/>
            <a:ext cx="106108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879" y="2852936"/>
            <a:ext cx="10588546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49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8602"/>
            <a:ext cx="116490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41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43050"/>
            <a:ext cx="116490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52550"/>
            <a:ext cx="117633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46429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7947" y="3645024"/>
            <a:ext cx="936104" cy="50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1861" y="3501008"/>
            <a:ext cx="936104" cy="64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61992" y="3501008"/>
            <a:ext cx="936104" cy="64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3024" y="4653136"/>
            <a:ext cx="1660688" cy="64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5918"/>
            <a:ext cx="118300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57192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2095500"/>
            <a:ext cx="48863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1628800"/>
            <a:ext cx="44005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3966" y="3279682"/>
            <a:ext cx="2084201" cy="1373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3966" y="5050609"/>
            <a:ext cx="2084201" cy="1373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556792"/>
            <a:ext cx="43815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996952"/>
            <a:ext cx="44644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4529929"/>
            <a:ext cx="4464496" cy="1455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2025-08-22T06:18:35Z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