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05064"/>
            <a:ext cx="51530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272" cy="530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1376"/>
            <a:ext cx="10369152" cy="5409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50405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66904"/>
            <a:ext cx="50405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85476"/>
            <a:ext cx="7200800" cy="2163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35136"/>
            <a:ext cx="50405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23975"/>
            <a:ext cx="11115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72008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48204"/>
            <a:ext cx="72008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3920478"/>
            <a:ext cx="10958437" cy="1884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38287"/>
            <a:ext cx="119253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800" y="5013176"/>
            <a:ext cx="74614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1484784"/>
            <a:ext cx="5400600" cy="3414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28725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844824"/>
            <a:ext cx="43815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40386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230" y="3202136"/>
            <a:ext cx="4071689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8762"/>
            <a:ext cx="117252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916832"/>
            <a:ext cx="54292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46386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759794"/>
            <a:ext cx="475252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777"/>
            <a:ext cx="11377264" cy="55125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157192"/>
            <a:ext cx="11521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85664"/>
            <a:ext cx="11934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95437"/>
            <a:ext cx="107537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573016"/>
            <a:ext cx="18722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77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610"/>
          <a:stretch/>
        </p:blipFill>
        <p:spPr>
          <a:xfrm>
            <a:off x="1166812" y="1556792"/>
            <a:ext cx="9858375" cy="402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471612"/>
            <a:ext cx="9629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66862"/>
            <a:ext cx="109251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6582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87129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876628"/>
            <a:ext cx="87129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814178"/>
            <a:ext cx="87129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693854"/>
            <a:ext cx="87129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7059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9433048" cy="2499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941168"/>
            <a:ext cx="69127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795575"/>
            <a:ext cx="69127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96752"/>
            <a:ext cx="76200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96952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992375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860477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809601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628800"/>
            <a:ext cx="63912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68407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277414"/>
            <a:ext cx="68407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251075"/>
            <a:ext cx="68407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5233536"/>
            <a:ext cx="68407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690687"/>
            <a:ext cx="100298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52700"/>
            <a:ext cx="118110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1555"/>
            <a:ext cx="11696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59187"/>
            <a:ext cx="62117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212976"/>
            <a:ext cx="4105275" cy="3286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01441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761" y="3871292"/>
            <a:ext cx="4211464" cy="29727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204864"/>
            <a:ext cx="42484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449" y="3177137"/>
            <a:ext cx="194019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81225"/>
            <a:ext cx="117348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5733256"/>
            <a:ext cx="558165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112" y="2204864"/>
            <a:ext cx="524585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112" y="2991942"/>
            <a:ext cx="5245855" cy="839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3884" y="5619396"/>
            <a:ext cx="65246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113" y="4077072"/>
            <a:ext cx="3661680" cy="2316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2025-08-22T04:49:29Z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