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14" y="3933056"/>
            <a:ext cx="70008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5301208"/>
            <a:ext cx="57531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928393"/>
            <a:ext cx="3905250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6080" y="2326419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00262"/>
            <a:ext cx="118014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966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308" y="2276872"/>
            <a:ext cx="44695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308" y="3295444"/>
            <a:ext cx="5765724" cy="322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705100"/>
            <a:ext cx="5886450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6946" y="3645024"/>
            <a:ext cx="35051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552575"/>
            <a:ext cx="12058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735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43050"/>
            <a:ext cx="112585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04987"/>
            <a:ext cx="118395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8824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71625"/>
            <a:ext cx="108489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6350"/>
            <a:ext cx="11687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962" y="2038350"/>
            <a:ext cx="36480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511" y="5085184"/>
            <a:ext cx="93249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872"/>
            <a:ext cx="11521280" cy="558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856196"/>
            <a:ext cx="48387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73" y="1340768"/>
            <a:ext cx="115538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47887"/>
            <a:ext cx="112776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8610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7745"/>
            <a:ext cx="108489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608" y="5648451"/>
            <a:ext cx="687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95512"/>
            <a:ext cx="117633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90637"/>
            <a:ext cx="111061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842" y="3212976"/>
            <a:ext cx="7070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842" y="4011629"/>
            <a:ext cx="7070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842" y="4879730"/>
            <a:ext cx="7070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443037"/>
            <a:ext cx="95154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574" y="2276873"/>
            <a:ext cx="9832985" cy="2434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3574" y="4711341"/>
            <a:ext cx="60885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857375"/>
            <a:ext cx="75438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4100" y="2636912"/>
            <a:ext cx="7660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4100" y="3505013"/>
            <a:ext cx="7660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4100" y="4222644"/>
            <a:ext cx="7660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28787"/>
            <a:ext cx="108489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447800"/>
            <a:ext cx="8648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90725"/>
            <a:ext cx="111537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9907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1019175"/>
            <a:ext cx="66103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0824" y="1844824"/>
            <a:ext cx="6329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0824" y="2678201"/>
            <a:ext cx="6329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0824" y="3476854"/>
            <a:ext cx="6329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0824" y="4252358"/>
            <a:ext cx="6329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0824" y="5120459"/>
            <a:ext cx="6329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43803"/>
            <a:ext cx="949642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82042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26994"/>
            <a:ext cx="8424936" cy="694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90923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035875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643187"/>
            <a:ext cx="618172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01008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283793"/>
            <a:ext cx="3876675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365104"/>
            <a:ext cx="40290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117393"/>
            <a:ext cx="4176464" cy="561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4335" y="34781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146376"/>
            <a:ext cx="49625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27687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750" y="3283870"/>
            <a:ext cx="2329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0079" y="4348740"/>
            <a:ext cx="19477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5370"/>
            <a:ext cx="117919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43711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0867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0750" y="1340768"/>
            <a:ext cx="1753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4953" y="2359340"/>
            <a:ext cx="1276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0912" y="2359340"/>
            <a:ext cx="1276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3899" y="4437112"/>
            <a:ext cx="18741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3281" y="5444109"/>
            <a:ext cx="15425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1137"/>
            <a:ext cx="11887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30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861048"/>
            <a:ext cx="41624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10829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2025-08-22T03:53:40Z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