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484784"/>
            <a:ext cx="9982200" cy="866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6350" y="3419450"/>
            <a:ext cx="963930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75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00894"/>
            <a:ext cx="1026795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852936"/>
            <a:ext cx="10513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836784"/>
            <a:ext cx="10513168" cy="11162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283619"/>
            <a:ext cx="10513168" cy="11162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71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27534"/>
            <a:ext cx="11665296" cy="560613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5877272"/>
            <a:ext cx="33123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963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9645"/>
            <a:ext cx="118681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799482"/>
            <a:ext cx="77768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690733"/>
            <a:ext cx="77768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5674581"/>
            <a:ext cx="77768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14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564904"/>
            <a:ext cx="5219700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573016"/>
            <a:ext cx="59766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02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63563"/>
            <a:ext cx="117157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5085184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673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933056"/>
            <a:ext cx="84249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009500"/>
            <a:ext cx="9217024" cy="994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70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908720"/>
            <a:ext cx="8452048" cy="57743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83196" y="1700808"/>
            <a:ext cx="71371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83196" y="2638357"/>
            <a:ext cx="71371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83196" y="3506458"/>
            <a:ext cx="7137139" cy="9306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83196" y="4710225"/>
            <a:ext cx="71371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83196" y="5717222"/>
            <a:ext cx="7137139" cy="965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04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06996"/>
            <a:ext cx="117919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66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326604"/>
            <a:ext cx="104965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670" y="2204864"/>
            <a:ext cx="3369122" cy="11226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670" y="3640124"/>
            <a:ext cx="97058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670" y="4600822"/>
            <a:ext cx="97058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4670" y="5330027"/>
            <a:ext cx="97058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68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41487"/>
            <a:ext cx="11906250" cy="469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564904"/>
            <a:ext cx="790575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356992"/>
            <a:ext cx="75608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201944"/>
            <a:ext cx="75608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98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9"/>
            <a:ext cx="11737304" cy="48687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613" y="6108526"/>
            <a:ext cx="9477883" cy="680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21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101155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9824" y="4077072"/>
            <a:ext cx="10436775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99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484784"/>
            <a:ext cx="91059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1772816"/>
            <a:ext cx="28803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284" y="2918709"/>
            <a:ext cx="10304260" cy="11457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284" y="4377120"/>
            <a:ext cx="87200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284" y="5337819"/>
            <a:ext cx="8720084" cy="1090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809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528887"/>
            <a:ext cx="10791825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636912"/>
            <a:ext cx="54006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250" y="3528163"/>
            <a:ext cx="110383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05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13" y="1556792"/>
            <a:ext cx="121634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26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3352"/>
            <a:ext cx="1025842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916832"/>
            <a:ext cx="540060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542420"/>
            <a:ext cx="87849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491544"/>
            <a:ext cx="8784976" cy="1097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5949280"/>
            <a:ext cx="48245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24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80703"/>
            <a:ext cx="1179195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881014"/>
            <a:ext cx="10999862" cy="14201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5589240"/>
            <a:ext cx="10999862" cy="8347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40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24744"/>
            <a:ext cx="9144000" cy="565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492896"/>
            <a:ext cx="94330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326273"/>
            <a:ext cx="94330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182800"/>
            <a:ext cx="94330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5097200"/>
            <a:ext cx="94330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6023175"/>
            <a:ext cx="94330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6785"/>
            <a:ext cx="11058525" cy="536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2119312"/>
            <a:ext cx="1040130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3861048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33078"/>
            <a:ext cx="1107757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1412776"/>
            <a:ext cx="4752528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13443" y="2871186"/>
            <a:ext cx="4752528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4349" y="4221088"/>
            <a:ext cx="11310438" cy="22399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2581275"/>
            <a:ext cx="8305800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622745"/>
            <a:ext cx="28083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600200"/>
            <a:ext cx="117919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66986"/>
            <a:ext cx="110775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4038" y="3906490"/>
            <a:ext cx="5007906" cy="10346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4038" y="5346650"/>
            <a:ext cx="9184370" cy="10346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6267450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996952"/>
            <a:ext cx="9829800" cy="2714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3068960"/>
            <a:ext cx="10081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087533"/>
            <a:ext cx="4032448" cy="1624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50712" y="4087533"/>
            <a:ext cx="4032448" cy="1624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2025-08-22T03:29:01Z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