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7" r:id="rId6"/>
    <p:sldId id="328" r:id="rId7"/>
    <p:sldId id="329" r:id="rId8"/>
    <p:sldId id="330" r:id="rId9"/>
    <p:sldId id="331" r:id="rId10"/>
    <p:sldId id="326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60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14" y="3933056"/>
            <a:ext cx="70008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122" y="5301208"/>
            <a:ext cx="72675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28837"/>
            <a:ext cx="113919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3600" y="213285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8790" y="299695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918" y="3861048"/>
            <a:ext cx="28458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70244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45748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09677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00927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8483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316" y="4293096"/>
            <a:ext cx="61887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16" y="5057025"/>
            <a:ext cx="61887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9466" y="4005064"/>
            <a:ext cx="16747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81225"/>
            <a:ext cx="10906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610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38325"/>
            <a:ext cx="111918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62" y="2708920"/>
            <a:ext cx="674806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60341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58483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58483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94703"/>
            <a:ext cx="58483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963"/>
          <a:stretch/>
        </p:blipFill>
        <p:spPr>
          <a:xfrm>
            <a:off x="263352" y="2492896"/>
            <a:ext cx="1165860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620"/>
          <a:stretch/>
        </p:blipFill>
        <p:spPr>
          <a:xfrm>
            <a:off x="263352" y="1281658"/>
            <a:ext cx="11658600" cy="2507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05031"/>
            <a:ext cx="3528392" cy="3108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9249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9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3212976"/>
            <a:ext cx="3096344" cy="3522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5728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85987"/>
            <a:ext cx="103632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05037"/>
            <a:ext cx="110585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9480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097625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697560"/>
            <a:ext cx="37147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8610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7936"/>
            <a:ext cx="117252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90063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62137"/>
            <a:ext cx="104870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72816"/>
            <a:ext cx="67722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35565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92092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71723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4410" y="2348880"/>
            <a:ext cx="8700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4410" y="3135958"/>
            <a:ext cx="8700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410" y="4038784"/>
            <a:ext cx="8700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4410" y="4849012"/>
            <a:ext cx="87000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4229"/>
            <a:ext cx="117824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3078"/>
            <a:ext cx="109632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23987"/>
            <a:ext cx="104775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7667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2132856"/>
            <a:ext cx="7667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3" y="2920256"/>
            <a:ext cx="7667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3" y="3758456"/>
            <a:ext cx="7667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3" y="4533156"/>
            <a:ext cx="7667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3" y="5384056"/>
            <a:ext cx="7667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824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933056"/>
            <a:ext cx="347662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84984"/>
            <a:ext cx="3752850" cy="1476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141" y="3383614"/>
            <a:ext cx="3295650" cy="1419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30984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9277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8572" y="2132856"/>
            <a:ext cx="9627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572" y="3059956"/>
            <a:ext cx="9627988" cy="2241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8572" y="5434856"/>
            <a:ext cx="9627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496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9865096" cy="2426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22056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33256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6591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1766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6856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0516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41796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941018"/>
            <a:ext cx="3914775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31604" y="3861048"/>
            <a:ext cx="1044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23987"/>
            <a:ext cx="11887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04963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15190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60142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5905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45450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6862"/>
            <a:ext cx="11839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0967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755" y="4293096"/>
            <a:ext cx="95440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772816"/>
            <a:ext cx="40100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861048"/>
            <a:ext cx="3816424" cy="2998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13" y="1268760"/>
            <a:ext cx="117824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