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7" r:id="rId14"/>
    <p:sldId id="334" r:id="rId15"/>
    <p:sldId id="335" r:id="rId16"/>
    <p:sldId id="33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902" y="3861048"/>
            <a:ext cx="94869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064" y="5213573"/>
            <a:ext cx="68865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600325"/>
            <a:ext cx="10887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43050"/>
            <a:ext cx="113919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365104"/>
            <a:ext cx="410445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4012"/>
            <a:ext cx="112776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67197"/>
            <a:ext cx="110680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05236"/>
            <a:ext cx="11022061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003" y="2113367"/>
            <a:ext cx="3888432" cy="3018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7819" y="2015016"/>
            <a:ext cx="3766773" cy="31215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3277529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122481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979008"/>
            <a:ext cx="820891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100411"/>
            <a:ext cx="288607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743" y="2100320"/>
            <a:ext cx="3190875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4005064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942613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50006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2176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05001"/>
            <a:ext cx="5328592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764"/>
            <a:ext cx="116205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86805"/>
            <a:ext cx="11249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2" y="5157192"/>
            <a:ext cx="37084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71600"/>
            <a:ext cx="112585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01207"/>
            <a:ext cx="11042526" cy="1501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546671"/>
            <a:ext cx="2952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60512"/>
            <a:ext cx="1067752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925" y="2088386"/>
            <a:ext cx="1104252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925" y="2956487"/>
            <a:ext cx="11042526" cy="2590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925" y="5745986"/>
            <a:ext cx="1104252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57300"/>
            <a:ext cx="110490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925" y="2227281"/>
            <a:ext cx="11042526" cy="1057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925" y="3454198"/>
            <a:ext cx="11042526" cy="2312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4202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1104252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41001"/>
            <a:ext cx="11042526" cy="69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2025-08-22T04:46:15Z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