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60" r:id="rId11"/>
    <p:sldId id="361" r:id="rId12"/>
    <p:sldId id="362" r:id="rId13"/>
    <p:sldId id="363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2" r:id="rId23"/>
    <p:sldId id="373" r:id="rId24"/>
    <p:sldId id="374" r:id="rId25"/>
    <p:sldId id="375" r:id="rId26"/>
    <p:sldId id="376" r:id="rId27"/>
    <p:sldId id="377" r:id="rId28"/>
    <p:sldId id="378" r:id="rId29"/>
    <p:sldId id="379" r:id="rId30"/>
    <p:sldId id="380" r:id="rId31"/>
    <p:sldId id="381" r:id="rId32"/>
    <p:sldId id="382" r:id="rId33"/>
    <p:sldId id="383" r:id="rId34"/>
    <p:sldId id="385" r:id="rId35"/>
    <p:sldId id="384" r:id="rId36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916832"/>
            <a:ext cx="6162675" cy="93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3605" y="3573016"/>
            <a:ext cx="3914775" cy="838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1744" y="4970115"/>
            <a:ext cx="4867275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905000"/>
            <a:ext cx="11020425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573016"/>
            <a:ext cx="1656184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39003" y="3573016"/>
            <a:ext cx="1656184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646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113" y="1484784"/>
            <a:ext cx="1183957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780928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363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2500312"/>
            <a:ext cx="11896725" cy="185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3428999"/>
            <a:ext cx="136815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544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500187"/>
            <a:ext cx="1183957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3861048"/>
            <a:ext cx="945891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161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804987"/>
            <a:ext cx="11725275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4005064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846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2705100"/>
            <a:ext cx="10182225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08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57325"/>
            <a:ext cx="1160145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564904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472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95387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450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59160"/>
            <a:ext cx="1078230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996952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974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2809875"/>
            <a:ext cx="9886950" cy="123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193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2162175"/>
            <a:ext cx="10153650" cy="2533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1746"/>
            <a:ext cx="1167765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212976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11085" y="5169097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870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52575"/>
            <a:ext cx="116205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789040"/>
            <a:ext cx="345638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69168" y="3789040"/>
            <a:ext cx="515542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69168" y="4749739"/>
            <a:ext cx="515542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4871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12776"/>
            <a:ext cx="971550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212976"/>
            <a:ext cx="439248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845006"/>
            <a:ext cx="439248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70103" y="3212976"/>
            <a:ext cx="439248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70103" y="4845006"/>
            <a:ext cx="439248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431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06785"/>
            <a:ext cx="1178242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111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9185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785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2090737"/>
            <a:ext cx="1083945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215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77277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344204"/>
            <a:ext cx="10772775" cy="18129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569" y="5277794"/>
            <a:ext cx="10764606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631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528762"/>
            <a:ext cx="10896600" cy="3800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7700" y="2492896"/>
            <a:ext cx="508826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7700" y="3442020"/>
            <a:ext cx="1089660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7700" y="4483742"/>
            <a:ext cx="1089660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862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1212" y="2133600"/>
            <a:ext cx="8029575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81212" y="3083953"/>
            <a:ext cx="8029575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81212" y="3998353"/>
            <a:ext cx="8029575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434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776537"/>
            <a:ext cx="10953750" cy="130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863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289"/>
            <a:ext cx="10945216" cy="550837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12424" y="2780928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557337"/>
            <a:ext cx="1124902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928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2057400"/>
            <a:ext cx="1124902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284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957387"/>
            <a:ext cx="1117282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140968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44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714500"/>
            <a:ext cx="1114425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844824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493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09687"/>
            <a:ext cx="1129665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46704" y="2492896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55840" y="4622638"/>
            <a:ext cx="1436755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019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2447925"/>
            <a:ext cx="11163300" cy="1962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56240" y="3434667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434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938337"/>
            <a:ext cx="11649075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04864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73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933575"/>
            <a:ext cx="11696700" cy="2990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060848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03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504950"/>
            <a:ext cx="11782425" cy="3848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40016" y="1486140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50912" y="1486140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2188" y="2435264"/>
            <a:ext cx="158750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73797" y="2435264"/>
            <a:ext cx="2511707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87125" y="3314940"/>
            <a:ext cx="107277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41636" y="4472408"/>
            <a:ext cx="107277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485505" y="4472408"/>
            <a:ext cx="2465407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89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471737"/>
            <a:ext cx="11058525" cy="1914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50108" y="2454917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17399" y="2454917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25206" y="3473489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45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219325"/>
            <a:ext cx="11744325" cy="2419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3212976"/>
            <a:ext cx="945891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14270" y="3212976"/>
            <a:ext cx="945891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293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0175" y="1423987"/>
            <a:ext cx="939165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4149080"/>
            <a:ext cx="172819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20071" y="4149080"/>
            <a:ext cx="172819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720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2025-08-22T04:55:53Z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