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7" y="3415655"/>
            <a:ext cx="945832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349" y="4725144"/>
            <a:ext cx="43053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63" y="1259315"/>
            <a:ext cx="11449162" cy="548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57400"/>
            <a:ext cx="111156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4962"/>
            <a:ext cx="11096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3279"/>
            <a:ext cx="110680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84" y="6165304"/>
            <a:ext cx="106680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7776" y="3645024"/>
            <a:ext cx="11063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776" y="4513125"/>
            <a:ext cx="11063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776" y="5300203"/>
            <a:ext cx="11063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76" y="6075707"/>
            <a:ext cx="11063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81844"/>
            <a:ext cx="92868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05130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42679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910780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32582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926"/>
            <a:ext cx="117348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57462"/>
            <a:ext cx="112204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225136" cy="5217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852936"/>
            <a:ext cx="97210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365104"/>
            <a:ext cx="9721080" cy="605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10054"/>
            <a:ext cx="10873208" cy="1347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96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053" y="2852936"/>
            <a:ext cx="111269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606" y="4653136"/>
            <a:ext cx="10477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606" y="5694857"/>
            <a:ext cx="10477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399"/>
            <a:ext cx="11233248" cy="5438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625"/>
            <a:ext cx="11089232" cy="538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05272"/>
            <a:ext cx="111442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0512"/>
            <a:ext cx="11334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626" y="3172878"/>
            <a:ext cx="11242998" cy="1696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626" y="5085183"/>
            <a:ext cx="11242998" cy="1497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19312"/>
            <a:ext cx="108204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04963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26766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00162"/>
            <a:ext cx="102870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" y="2204864"/>
            <a:ext cx="104720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0" y="3061390"/>
            <a:ext cx="104720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0" y="3906342"/>
            <a:ext cx="104720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4739719"/>
            <a:ext cx="104720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8705"/>
            <a:ext cx="11772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81150"/>
            <a:ext cx="110204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0775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170" y="3573016"/>
            <a:ext cx="103853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170" y="4522140"/>
            <a:ext cx="11312856" cy="1638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38325"/>
            <a:ext cx="114585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1116124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0145"/>
            <a:ext cx="112299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849694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25143"/>
            <a:ext cx="8496944" cy="617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593244"/>
            <a:ext cx="8496944" cy="617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997"/>
            <a:ext cx="116776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15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95360"/>
            <a:ext cx="9505056" cy="55460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79208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66898"/>
            <a:ext cx="79208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70665"/>
            <a:ext cx="83529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609156"/>
            <a:ext cx="79208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7375"/>
            <a:ext cx="11144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71913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437112"/>
            <a:ext cx="799288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2025-08-22T03:32:33Z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