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933056"/>
            <a:ext cx="51054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671637"/>
            <a:ext cx="9458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38906"/>
            <a:ext cx="75608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60708"/>
            <a:ext cx="75608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521407"/>
            <a:ext cx="75608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7312"/>
            <a:ext cx="11791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77069"/>
            <a:ext cx="94583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92890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634" y="4719126"/>
            <a:ext cx="878881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634" y="5760848"/>
            <a:ext cx="878881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71662"/>
            <a:ext cx="111156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07076"/>
            <a:ext cx="11521280" cy="2450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34430"/>
            <a:ext cx="11906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66837"/>
            <a:ext cx="111633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81112"/>
            <a:ext cx="11058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77072"/>
            <a:ext cx="259228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724150"/>
            <a:ext cx="1031557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88876"/>
            <a:ext cx="101441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6952"/>
            <a:ext cx="87129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90086"/>
            <a:ext cx="87129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983220"/>
            <a:ext cx="8712968" cy="839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6413"/>
            <a:ext cx="117919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01925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4668"/>
            <a:ext cx="4399457" cy="8571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793" y="1772816"/>
            <a:ext cx="6480720" cy="4946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95425"/>
            <a:ext cx="109156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4885"/>
            <a:ext cx="118491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79267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2509837"/>
            <a:ext cx="86487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89" y="2780928"/>
            <a:ext cx="111537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80928"/>
            <a:ext cx="123649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628" y="3675011"/>
            <a:ext cx="31211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62112"/>
            <a:ext cx="11553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662112"/>
            <a:ext cx="1152128" cy="1262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4740" y="4359013"/>
            <a:ext cx="12369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29192" cy="559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0776"/>
            <a:ext cx="110109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09712"/>
            <a:ext cx="108204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365104"/>
            <a:ext cx="23042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1" y="4365104"/>
            <a:ext cx="112563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81200"/>
            <a:ext cx="107156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5661" y="29249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2253" y="29249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6394" y="29249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1908" y="400139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4035051"/>
            <a:ext cx="34931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292" y="3501008"/>
            <a:ext cx="10821300" cy="1494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92" y="5135599"/>
            <a:ext cx="54927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1786"/>
            <a:ext cx="11161240" cy="54895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7886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112810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027210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744840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659240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85987"/>
            <a:ext cx="116395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861048"/>
            <a:ext cx="15121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7946"/>
            <a:ext cx="116205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00225"/>
            <a:ext cx="116681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0080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2550"/>
            <a:ext cx="11677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2614612"/>
            <a:ext cx="66865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85293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65627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408" b="3022"/>
          <a:stretch/>
        </p:blipFill>
        <p:spPr>
          <a:xfrm>
            <a:off x="2783632" y="3789040"/>
            <a:ext cx="6438900" cy="30243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763665"/>
            <a:ext cx="7560840" cy="1105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5292527"/>
            <a:ext cx="25202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6093296"/>
            <a:ext cx="252028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