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988840"/>
            <a:ext cx="7620000" cy="1028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5996" y="3789040"/>
            <a:ext cx="5591175" cy="74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1590" y="5167089"/>
            <a:ext cx="76295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362" y="1209675"/>
            <a:ext cx="79152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924944"/>
            <a:ext cx="338437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4545400"/>
            <a:ext cx="338437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75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87" y="1385887"/>
            <a:ext cx="69056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43186" y="2636912"/>
            <a:ext cx="6621165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43186" y="3667059"/>
            <a:ext cx="6621165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43186" y="4743505"/>
            <a:ext cx="6621165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71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196752"/>
            <a:ext cx="861060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780928"/>
            <a:ext cx="9267825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2797956"/>
            <a:ext cx="9433048" cy="13511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429987"/>
            <a:ext cx="9433048" cy="13511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96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6225" y="2052637"/>
            <a:ext cx="40195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86224" y="3717032"/>
            <a:ext cx="316190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14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1690687"/>
            <a:ext cx="91916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73016"/>
            <a:ext cx="81369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568439"/>
            <a:ext cx="81369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02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628800"/>
            <a:ext cx="94964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73016"/>
            <a:ext cx="763284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124023"/>
            <a:ext cx="763284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52562"/>
            <a:ext cx="117824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70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257300"/>
            <a:ext cx="111537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4077072"/>
            <a:ext cx="11449272" cy="1523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04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714500"/>
            <a:ext cx="99822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636912"/>
            <a:ext cx="936104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3470290"/>
            <a:ext cx="936104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4581128"/>
            <a:ext cx="936104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66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85887"/>
            <a:ext cx="1166812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8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29097"/>
            <a:ext cx="116776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708920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49710" y="4954408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484784"/>
            <a:ext cx="63722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420888"/>
            <a:ext cx="511256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3589931"/>
            <a:ext cx="511256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4458032"/>
            <a:ext cx="511256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672" y="5441880"/>
            <a:ext cx="511256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98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4430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645024"/>
            <a:ext cx="8572500" cy="2981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3708351"/>
            <a:ext cx="8928992" cy="12328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373216"/>
            <a:ext cx="892899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21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556792"/>
            <a:ext cx="64770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996952"/>
            <a:ext cx="583264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4509119"/>
            <a:ext cx="5832648" cy="658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5492967"/>
            <a:ext cx="5832648" cy="658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99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2887"/>
            <a:ext cx="117348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30052"/>
            <a:ext cx="914501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402326"/>
            <a:ext cx="914501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594518"/>
            <a:ext cx="914501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80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5" y="1652587"/>
            <a:ext cx="80962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18760" y="2378867"/>
            <a:ext cx="890177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18760" y="3559485"/>
            <a:ext cx="890177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18760" y="4624355"/>
            <a:ext cx="890177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05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519237"/>
            <a:ext cx="118491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26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536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24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108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40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350" y="2562225"/>
            <a:ext cx="96393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2581275"/>
            <a:ext cx="1023937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0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90750"/>
            <a:ext cx="1174432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348880"/>
            <a:ext cx="136815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1705" y="3789040"/>
            <a:ext cx="1084015" cy="6816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755476"/>
            <a:ext cx="8515350" cy="605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420888"/>
            <a:ext cx="820891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358437"/>
            <a:ext cx="820891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284412"/>
            <a:ext cx="820891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5129363"/>
            <a:ext cx="820891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528" y="6032188"/>
            <a:ext cx="820891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14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5" y="1638300"/>
            <a:ext cx="77152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4662" y="1738312"/>
            <a:ext cx="61626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212976"/>
            <a:ext cx="266429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4347295"/>
            <a:ext cx="266429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2725" y="1106760"/>
            <a:ext cx="668655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36410" y="2996952"/>
            <a:ext cx="688798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36410" y="4365103"/>
            <a:ext cx="6887982" cy="814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36410" y="5522571"/>
            <a:ext cx="6887982" cy="10747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962" y="1271587"/>
            <a:ext cx="66960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948" y="2924944"/>
            <a:ext cx="7164462" cy="1065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948" y="4469496"/>
            <a:ext cx="7164462" cy="1116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1462087"/>
            <a:ext cx="75723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594891"/>
            <a:ext cx="640871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613463"/>
            <a:ext cx="640871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4689908"/>
            <a:ext cx="640871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787" y="2095500"/>
            <a:ext cx="72104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2025-08-22T06:32:56Z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