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  <p:sldId id="378" r:id="rId29"/>
    <p:sldId id="379" r:id="rId30"/>
    <p:sldId id="380" r:id="rId31"/>
    <p:sldId id="381" r:id="rId32"/>
    <p:sldId id="382" r:id="rId33"/>
    <p:sldId id="383" r:id="rId34"/>
    <p:sldId id="384" r:id="rId35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916832"/>
            <a:ext cx="6162675" cy="933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3717032"/>
            <a:ext cx="3143250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2382" y="5193382"/>
            <a:ext cx="348615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725" y="2195512"/>
            <a:ext cx="897255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646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115377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3652625"/>
            <a:ext cx="1224136" cy="13605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64286" y="3652625"/>
            <a:ext cx="1484242" cy="13605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61735" y="5301208"/>
            <a:ext cx="1484242" cy="12166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363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471612"/>
            <a:ext cx="1193482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717032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54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166937"/>
            <a:ext cx="1102042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16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85664"/>
            <a:ext cx="1178242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46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5" y="2224087"/>
            <a:ext cx="8477250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08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604962"/>
            <a:ext cx="112585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149080"/>
            <a:ext cx="295232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63782" y="4149080"/>
            <a:ext cx="295232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2343" y="4149080"/>
            <a:ext cx="220263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47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41462"/>
            <a:ext cx="1176337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132856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450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780928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974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47775"/>
            <a:ext cx="1172527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1277823"/>
            <a:ext cx="216024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20335" y="3095048"/>
            <a:ext cx="1107495" cy="1486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193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2603"/>
            <a:ext cx="1164907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789040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466975"/>
            <a:ext cx="11715750" cy="192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3429000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870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04131"/>
            <a:ext cx="117348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871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314797"/>
            <a:ext cx="1075372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1314797"/>
            <a:ext cx="7177062" cy="1250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91497" y="2780928"/>
            <a:ext cx="7177062" cy="9273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7768" y="3949972"/>
            <a:ext cx="7465094" cy="9273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4958" y="4864372"/>
            <a:ext cx="7465094" cy="9273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431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43050"/>
            <a:ext cx="1175385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111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581150"/>
            <a:ext cx="104775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492896"/>
            <a:ext cx="1008112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356992"/>
            <a:ext cx="10081120" cy="8214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229098"/>
            <a:ext cx="1008112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785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14450"/>
            <a:ext cx="1181100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21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68025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676" y="3212976"/>
            <a:ext cx="1075372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631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628900"/>
            <a:ext cx="1080135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862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2014537"/>
            <a:ext cx="1017270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083952"/>
            <a:ext cx="1005490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975202"/>
            <a:ext cx="1005490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434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33500"/>
            <a:ext cx="11801475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863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900237"/>
            <a:ext cx="11658600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398614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5850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928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412776"/>
            <a:ext cx="8334375" cy="465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4483" y="1772816"/>
            <a:ext cx="353377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284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900237"/>
            <a:ext cx="11029950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238399"/>
            <a:ext cx="1005490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44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3867150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1518" y="2204864"/>
            <a:ext cx="3476625" cy="421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4368" y="2313452"/>
            <a:ext cx="353377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493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28154"/>
            <a:ext cx="10538395" cy="5269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83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743075"/>
            <a:ext cx="1186815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636912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99381"/>
            <a:ext cx="1170622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2060848"/>
            <a:ext cx="656272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20088" y="2074202"/>
            <a:ext cx="2012016" cy="1282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88594" y="3625209"/>
            <a:ext cx="2012016" cy="1282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338262"/>
            <a:ext cx="1106805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924944"/>
            <a:ext cx="374441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357312"/>
            <a:ext cx="1117282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1585"/>
            <a:ext cx="1016317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2025-08-22T05:02:08Z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