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59" r:id="rId2"/>
    <p:sldId id="360" r:id="rId3"/>
    <p:sldId id="361" r:id="rId4"/>
    <p:sldId id="362" r:id="rId5"/>
    <p:sldId id="363" r:id="rId6"/>
    <p:sldId id="364" r:id="rId7"/>
    <p:sldId id="365" r:id="rId8"/>
    <p:sldId id="366" r:id="rId9"/>
    <p:sldId id="367" r:id="rId10"/>
    <p:sldId id="368" r:id="rId11"/>
    <p:sldId id="369" r:id="rId12"/>
    <p:sldId id="370" r:id="rId13"/>
    <p:sldId id="371" r:id="rId14"/>
    <p:sldId id="372" r:id="rId15"/>
    <p:sldId id="373" r:id="rId16"/>
    <p:sldId id="374" r:id="rId17"/>
    <p:sldId id="375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1988840"/>
            <a:ext cx="8248650" cy="904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3933056"/>
            <a:ext cx="9134475" cy="7334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67594" y="4941168"/>
            <a:ext cx="7924800" cy="57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624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2257425"/>
            <a:ext cx="10420350" cy="2343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7" y="3645024"/>
            <a:ext cx="10178727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8928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2971800"/>
            <a:ext cx="11172825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3538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41251"/>
            <a:ext cx="11706225" cy="557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157192"/>
            <a:ext cx="720080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6978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556792"/>
            <a:ext cx="11963400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5517232"/>
            <a:ext cx="5904656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178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1504950"/>
            <a:ext cx="11896725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5150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1340768"/>
            <a:ext cx="7077075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35960" y="1988840"/>
            <a:ext cx="3528392" cy="36724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5559" y="4869160"/>
            <a:ext cx="3332659" cy="15770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3558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9837" y="1833562"/>
            <a:ext cx="7172325" cy="3190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76826" y="2744901"/>
            <a:ext cx="2827085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76826" y="3624576"/>
            <a:ext cx="7075558" cy="16046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590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15700" cy="4953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144" y="2204864"/>
            <a:ext cx="4124325" cy="4219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264387" y="2132855"/>
            <a:ext cx="4252082" cy="42915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3140968"/>
            <a:ext cx="3744416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4043792"/>
            <a:ext cx="6578412" cy="12574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5370628"/>
            <a:ext cx="6048672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6212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15750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499602"/>
            <a:ext cx="720080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3628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009775"/>
            <a:ext cx="11725275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3" y="2996952"/>
            <a:ext cx="3846413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5919" y="4015524"/>
            <a:ext cx="3143857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1498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82425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499602"/>
            <a:ext cx="720080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6206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924050"/>
            <a:ext cx="11725275" cy="3009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4077072"/>
            <a:ext cx="720080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730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990725"/>
            <a:ext cx="11620500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272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7467600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251952"/>
            <a:ext cx="4320480" cy="1617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59896" y="1556792"/>
            <a:ext cx="2448272" cy="30963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5091128"/>
            <a:ext cx="2592288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66870" y="5091128"/>
            <a:ext cx="5077402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93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2395537"/>
            <a:ext cx="11058525" cy="2066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276872"/>
            <a:ext cx="3600400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51784" y="2276872"/>
            <a:ext cx="5328592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4184" y="3538512"/>
            <a:ext cx="2649488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79510" y="3356993"/>
            <a:ext cx="8445752" cy="12241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3824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01400" cy="3362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104" y="2708920"/>
            <a:ext cx="3952875" cy="2447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176120" y="2736188"/>
            <a:ext cx="3888432" cy="27810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3" y="3140968"/>
            <a:ext cx="6401147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3" y="4136391"/>
            <a:ext cx="6401147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6655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2025-08-22T07:59:56Z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