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705" y="3933056"/>
            <a:ext cx="38385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2114550"/>
            <a:ext cx="85439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2562"/>
            <a:ext cx="11887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2675" y="355921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81262"/>
            <a:ext cx="117157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42899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24050"/>
            <a:ext cx="113919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21088"/>
            <a:ext cx="42484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5222" y="4221088"/>
            <a:ext cx="452137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852612"/>
            <a:ext cx="104489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54006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660017"/>
            <a:ext cx="4680520" cy="1345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57400"/>
            <a:ext cx="116014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933056"/>
            <a:ext cx="14401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15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6001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8896"/>
            <a:ext cx="11668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8604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19362"/>
            <a:ext cx="115728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1936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543"/>
            <a:ext cx="117729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8518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090737"/>
            <a:ext cx="81153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142"/>
            <a:ext cx="11143605" cy="5494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22920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337"/>
            <a:ext cx="11677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373216"/>
            <a:ext cx="29523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85950"/>
            <a:ext cx="116109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3294" y="2924944"/>
            <a:ext cx="236286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775" y="3931942"/>
            <a:ext cx="236286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200275"/>
            <a:ext cx="118205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71703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72728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71114"/>
            <a:ext cx="72728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73940"/>
            <a:ext cx="72728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18892"/>
            <a:ext cx="72728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7905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171700"/>
            <a:ext cx="96774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21297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457325"/>
            <a:ext cx="93916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0175" y="2420888"/>
            <a:ext cx="75041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0175" y="3566782"/>
            <a:ext cx="75041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0175" y="4504331"/>
            <a:ext cx="75041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404714"/>
            <a:ext cx="120491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0776"/>
            <a:ext cx="108394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46484"/>
            <a:ext cx="11665296" cy="55668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08323"/>
            <a:ext cx="109251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412" y="3139738"/>
            <a:ext cx="11079212" cy="302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2557462"/>
            <a:ext cx="73533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610444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7307"/>
            <a:ext cx="10873208" cy="54860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83162"/>
            <a:ext cx="11521280" cy="5530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132856"/>
            <a:ext cx="18002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8604" y="3093555"/>
            <a:ext cx="12537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2386" y="4112127"/>
            <a:ext cx="12537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3879" y="5026527"/>
            <a:ext cx="388075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767" y="5975651"/>
            <a:ext cx="15119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877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4502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38622"/>
            <a:ext cx="117538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2025-08-22T05:12:16Z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