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988840"/>
            <a:ext cx="7620000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446" y="3933056"/>
            <a:ext cx="4486275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5364063"/>
            <a:ext cx="45339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19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48844"/>
            <a:ext cx="8343900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55679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490787"/>
            <a:ext cx="118491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0787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47850"/>
            <a:ext cx="117538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92494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7155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445224"/>
            <a:ext cx="30243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5239443"/>
            <a:ext cx="4701672" cy="1115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985962"/>
            <a:ext cx="97726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38164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8836" y="3704122"/>
            <a:ext cx="4351762" cy="1167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59087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062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992835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009775"/>
            <a:ext cx="119253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93305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85962"/>
            <a:ext cx="109632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4" y="2996952"/>
            <a:ext cx="540060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077072"/>
            <a:ext cx="272195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2100262"/>
            <a:ext cx="63341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149080"/>
            <a:ext cx="51125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166937"/>
            <a:ext cx="82105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543050"/>
            <a:ext cx="95250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3500" y="3429000"/>
            <a:ext cx="60586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1866" y="479715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33" y="4889326"/>
            <a:ext cx="109251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907259"/>
            <a:ext cx="11521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85664"/>
            <a:ext cx="11887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119312"/>
            <a:ext cx="91344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3083952"/>
            <a:ext cx="93197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3824732"/>
            <a:ext cx="93197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346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5458" y="2276872"/>
            <a:ext cx="799885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458" y="3144974"/>
            <a:ext cx="1059114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458" y="4140397"/>
            <a:ext cx="7998853" cy="1088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458" y="5517232"/>
            <a:ext cx="799885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348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0100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3978" y="5526578"/>
            <a:ext cx="24262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757487"/>
            <a:ext cx="107537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33587"/>
            <a:ext cx="112014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918"/>
            <a:ext cx="114014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301208"/>
            <a:ext cx="158417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7824" y="4278102"/>
            <a:ext cx="1200969" cy="663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24062"/>
            <a:ext cx="117443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8395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9229" y="321297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3760" y="520382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405062"/>
            <a:ext cx="1072515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28999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452687"/>
            <a:ext cx="117824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428999"/>
            <a:ext cx="15121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6320"/>
            <a:ext cx="116871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85962"/>
            <a:ext cx="116967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005064"/>
            <a:ext cx="41044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14512"/>
            <a:ext cx="104965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27363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1327" y="4077072"/>
            <a:ext cx="4372947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109787"/>
            <a:ext cx="101917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124" y="4058119"/>
            <a:ext cx="408776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1" y="4058119"/>
            <a:ext cx="461595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38387"/>
            <a:ext cx="116395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2025-08-22T06:14:53Z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