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484784"/>
            <a:ext cx="9982200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7587" y="3071812"/>
            <a:ext cx="5076825" cy="714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8850" y="4773141"/>
            <a:ext cx="773430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890712"/>
            <a:ext cx="1059180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0100" y="3356992"/>
            <a:ext cx="32796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0100" y="4352415"/>
            <a:ext cx="32796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75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4908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71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233612"/>
            <a:ext cx="1069657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96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216868"/>
            <a:ext cx="80581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780928"/>
            <a:ext cx="424847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4204614"/>
            <a:ext cx="424847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5558852"/>
            <a:ext cx="424847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14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2800350"/>
            <a:ext cx="6515100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02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2752725"/>
            <a:ext cx="9515475" cy="135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7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197818"/>
            <a:ext cx="810577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708920"/>
            <a:ext cx="554461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4149080"/>
            <a:ext cx="554461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49086" y="5661248"/>
            <a:ext cx="7719321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0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43075"/>
            <a:ext cx="117443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717032"/>
            <a:ext cx="144016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04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800225"/>
            <a:ext cx="1185862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66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71600"/>
            <a:ext cx="110966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1049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68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462" y="2195512"/>
            <a:ext cx="9363075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38337"/>
            <a:ext cx="1155382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645024"/>
            <a:ext cx="151216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98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204864"/>
            <a:ext cx="8277225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21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556792"/>
            <a:ext cx="65436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996952"/>
            <a:ext cx="424847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4397488"/>
            <a:ext cx="424847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99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96752"/>
            <a:ext cx="932497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3326" y="2852936"/>
            <a:ext cx="905315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3326" y="4288197"/>
            <a:ext cx="905315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3326" y="5654010"/>
            <a:ext cx="905315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80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790700"/>
            <a:ext cx="1179195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05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75370"/>
            <a:ext cx="109347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375370"/>
            <a:ext cx="4032448" cy="1477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1375370"/>
            <a:ext cx="946564" cy="1477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9264" y="2555987"/>
            <a:ext cx="1484328" cy="1477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3880" y="4189202"/>
            <a:ext cx="102106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3880" y="5230922"/>
            <a:ext cx="10210671" cy="1078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26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57089"/>
            <a:ext cx="117633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24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99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40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876425"/>
            <a:ext cx="1060132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5336" y="3284984"/>
            <a:ext cx="10845279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39552"/>
            <a:ext cx="110775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852936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709462"/>
            <a:ext cx="8496944" cy="1304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179447"/>
            <a:ext cx="11161240" cy="1304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0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85900"/>
            <a:ext cx="117157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049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2809875"/>
            <a:ext cx="10325100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14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4503"/>
            <a:ext cx="113538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2930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870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943100"/>
            <a:ext cx="1115377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378904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86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81844"/>
            <a:ext cx="108775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5494" y="2780928"/>
            <a:ext cx="681066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494" y="4221088"/>
            <a:ext cx="6810666" cy="738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5494" y="5229200"/>
            <a:ext cx="515448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7251" y="5229200"/>
            <a:ext cx="2443005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7531" y="5229200"/>
            <a:ext cx="1276963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68408" y="5229200"/>
            <a:ext cx="1276963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75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233612"/>
            <a:ext cx="11268075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71703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339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276350"/>
            <a:ext cx="118395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93305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228850"/>
            <a:ext cx="11677650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789040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24000"/>
            <a:ext cx="116967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21751"/>
            <a:ext cx="9145016" cy="5619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19250"/>
            <a:ext cx="110966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63227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431" y="251194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62422"/>
            <a:ext cx="108775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4170" y="2348880"/>
            <a:ext cx="96082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170" y="3212976"/>
            <a:ext cx="960829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170" y="4520915"/>
            <a:ext cx="960829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2025-08-22T03:03:22Z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