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79" r:id="rId30"/>
    <p:sldId id="380" r:id="rId31"/>
    <p:sldId id="381" r:id="rId32"/>
    <p:sldId id="382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208" y="2131373"/>
            <a:ext cx="10572750" cy="962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4221088"/>
            <a:ext cx="518160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571750"/>
            <a:ext cx="11801475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646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014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149080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363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812137"/>
            <a:ext cx="8815710" cy="59292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650675"/>
            <a:ext cx="208823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80369" y="1565075"/>
            <a:ext cx="208823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34607" y="3231829"/>
            <a:ext cx="208823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37706" y="4146229"/>
            <a:ext cx="149825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74314" y="5928731"/>
            <a:ext cx="489409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54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4780"/>
          <a:stretch/>
        </p:blipFill>
        <p:spPr>
          <a:xfrm>
            <a:off x="623392" y="1290080"/>
            <a:ext cx="10945216" cy="5535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16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28750"/>
            <a:ext cx="1113472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3212976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46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287363"/>
            <a:ext cx="117919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5331195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084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4980781"/>
            <a:ext cx="10439400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8949" y="1340768"/>
            <a:ext cx="432435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472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2116"/>
            <a:ext cx="11639550" cy="3362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3212976"/>
            <a:ext cx="4038600" cy="3590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87688" y="3212976"/>
            <a:ext cx="144016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450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4432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974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25225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212976"/>
            <a:ext cx="4181475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193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295400"/>
            <a:ext cx="11772900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7115175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8971" y="2996952"/>
            <a:ext cx="4086225" cy="3067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91744" y="2852936"/>
            <a:ext cx="4403452" cy="3384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870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24012"/>
            <a:ext cx="11744325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5301208"/>
            <a:ext cx="594360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87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96625" cy="5057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8335" y="1412776"/>
            <a:ext cx="3390900" cy="3438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7408" y="3241885"/>
            <a:ext cx="619268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086837"/>
            <a:ext cx="619268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5001237"/>
            <a:ext cx="619268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5834614"/>
            <a:ext cx="619268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431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772816"/>
            <a:ext cx="6496050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2194" y="2564904"/>
            <a:ext cx="7074005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2194" y="3467730"/>
            <a:ext cx="7074005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2194" y="4335831"/>
            <a:ext cx="7074005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11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268760"/>
            <a:ext cx="825817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132856"/>
            <a:ext cx="619268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2977807"/>
            <a:ext cx="619268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3892207"/>
            <a:ext cx="619268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4667711"/>
            <a:ext cx="619268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511" y="5512663"/>
            <a:ext cx="84021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785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485900"/>
            <a:ext cx="97917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924944"/>
            <a:ext cx="669674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746746"/>
            <a:ext cx="669674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649571"/>
            <a:ext cx="669674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215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786062"/>
            <a:ext cx="11325225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631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3347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862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9657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434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124075"/>
            <a:ext cx="1133475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863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20425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8996" y="3140968"/>
            <a:ext cx="3505200" cy="2771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1390700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2095500"/>
            <a:ext cx="1064895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066230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928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600200"/>
            <a:ext cx="1121092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4437112"/>
            <a:ext cx="237626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284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2585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5331195"/>
            <a:ext cx="122413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44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893468"/>
            <a:ext cx="4543425" cy="2600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92344" y="2996952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209800"/>
            <a:ext cx="11630025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20140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132856"/>
            <a:ext cx="583264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024107"/>
            <a:ext cx="583264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973231"/>
            <a:ext cx="5832648" cy="2696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772816"/>
            <a:ext cx="585787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564904"/>
            <a:ext cx="792088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363557"/>
            <a:ext cx="792088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220084"/>
            <a:ext cx="792088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157633"/>
            <a:ext cx="792088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0301"/>
            <a:ext cx="1186815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505075"/>
            <a:ext cx="11277600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3424435"/>
            <a:ext cx="244827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2025-08-22T06:56:06Z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