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060848"/>
            <a:ext cx="8229600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221088"/>
            <a:ext cx="94297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19250"/>
            <a:ext cx="111347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5582" y="4005064"/>
            <a:ext cx="66405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582" y="4711120"/>
            <a:ext cx="66405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257425"/>
            <a:ext cx="1170622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71600"/>
            <a:ext cx="112395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442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657350"/>
            <a:ext cx="86868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4678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5574" y="2132856"/>
            <a:ext cx="29942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5574" y="2908359"/>
            <a:ext cx="9330946" cy="2257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5574" y="5165423"/>
            <a:ext cx="60185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5574" y="5929352"/>
            <a:ext cx="60185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5250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3"/>
            <a:ext cx="9649072" cy="2291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496651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225856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728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161722"/>
            <a:ext cx="3048000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10925" cy="3438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839" y="3826502"/>
            <a:ext cx="3560206" cy="298687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87688" y="400506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25835"/>
            <a:ext cx="118395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00522"/>
            <a:ext cx="118110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966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666875"/>
            <a:ext cx="102965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533525"/>
            <a:ext cx="102870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2025-08-22T04:23:25Z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