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221088"/>
            <a:ext cx="50482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90800"/>
            <a:ext cx="117538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84523"/>
            <a:ext cx="112204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9687"/>
            <a:ext cx="112966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57387"/>
            <a:ext cx="112299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573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33700"/>
            <a:ext cx="76485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3279"/>
            <a:ext cx="11668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9327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09837"/>
            <a:ext cx="117919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28887"/>
            <a:ext cx="118014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1746"/>
            <a:ext cx="11744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319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757487"/>
            <a:ext cx="84677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301208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0071" y="5301208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3088"/>
            <a:ext cx="116300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731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2575"/>
            <a:ext cx="117062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0912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19212"/>
            <a:ext cx="10582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5912"/>
            <a:ext cx="117443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301"/>
            <a:ext cx="111156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1981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60082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132356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6172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036" y="2420888"/>
            <a:ext cx="54990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036" y="3277414"/>
            <a:ext cx="54990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036" y="4203389"/>
            <a:ext cx="54990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9036" y="5291409"/>
            <a:ext cx="6291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76387"/>
            <a:ext cx="11068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8411"/>
            <a:ext cx="109632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3470"/>
            <a:ext cx="11163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1688" y="2420888"/>
            <a:ext cx="2786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9723" y="3462609"/>
            <a:ext cx="15126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7221" y="4469606"/>
            <a:ext cx="15126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2998" y="5441879"/>
            <a:ext cx="2374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2062"/>
            <a:ext cx="10782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72514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33550"/>
            <a:ext cx="110585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0490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717032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162769"/>
            <a:ext cx="9086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77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95882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82961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435315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57387"/>
            <a:ext cx="118205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9695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041" y="39345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547812"/>
            <a:ext cx="9401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23043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53190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971800"/>
            <a:ext cx="7848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6534"/>
            <a:ext cx="11305256" cy="5546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443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1053465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6580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