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4150" y="3038475"/>
            <a:ext cx="67437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1609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2184" y="2276872"/>
            <a:ext cx="3067050" cy="443865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67408" y="3140968"/>
            <a:ext cx="4314825" cy="3149193"/>
            <a:chOff x="814708" y="3140968"/>
            <a:chExt cx="4314825" cy="314919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57300" y="3140968"/>
              <a:ext cx="1638300" cy="7048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14708" y="4021555"/>
              <a:ext cx="1866900" cy="5810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11424" y="4778317"/>
              <a:ext cx="1809750" cy="6286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14708" y="5661511"/>
              <a:ext cx="4314825" cy="62865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 flipH="1">
            <a:off x="10551604" y="2278395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200456" y="5013176"/>
            <a:ext cx="172484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704764" y="5936369"/>
            <a:ext cx="107075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5057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623392" y="3869654"/>
            <a:ext cx="4176464" cy="783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623392" y="4907146"/>
            <a:ext cx="4176464" cy="783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623392" y="5680869"/>
            <a:ext cx="4176464" cy="783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8324850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2492896"/>
            <a:ext cx="993710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3451258"/>
            <a:ext cx="993710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348"/>
          <a:stretch/>
        </p:blipFill>
        <p:spPr>
          <a:xfrm>
            <a:off x="4138613" y="4139508"/>
            <a:ext cx="2821484" cy="27184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7392144" y="3465850"/>
            <a:ext cx="302433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1937" y="1329272"/>
            <a:ext cx="11668125" cy="5268080"/>
            <a:chOff x="261937" y="1412776"/>
            <a:chExt cx="11668125" cy="52680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1937" y="1412776"/>
              <a:ext cx="11668125" cy="3390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3199" y="4890156"/>
              <a:ext cx="10639425" cy="1790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6800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733256"/>
            <a:ext cx="956310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500" y="1268760"/>
            <a:ext cx="3429000" cy="4391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flipH="1">
            <a:off x="9768408" y="1364766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4365104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400" y="1484784"/>
            <a:ext cx="9448800" cy="4498032"/>
            <a:chOff x="695400" y="1556792"/>
            <a:chExt cx="9448800" cy="44980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63752" y="1556792"/>
              <a:ext cx="4114800" cy="3638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5445224"/>
              <a:ext cx="9448800" cy="609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72173" y="4005064"/>
            <a:ext cx="3447653" cy="270376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5699954" y="3132186"/>
            <a:ext cx="1260141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12776"/>
            <a:ext cx="11734800" cy="4505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10560496" y="5233427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077072"/>
            <a:ext cx="5934075" cy="2552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4152" y="3093085"/>
            <a:ext cx="3960440" cy="352522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flipH="1">
            <a:off x="1127448" y="5024995"/>
            <a:ext cx="568863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1127448" y="5904225"/>
            <a:ext cx="266429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3791744" y="5904225"/>
            <a:ext cx="295232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628800"/>
            <a:ext cx="8639175" cy="3389734"/>
            <a:chOff x="335360" y="1628800"/>
            <a:chExt cx="8639175" cy="33897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628800"/>
              <a:ext cx="3876675" cy="1524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3284984"/>
              <a:ext cx="8639175" cy="1733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 flipH="1">
            <a:off x="479376" y="2390800"/>
            <a:ext cx="986509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479376" y="3428292"/>
            <a:ext cx="986509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479376" y="4342692"/>
            <a:ext cx="986509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537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71018" y="2492896"/>
            <a:ext cx="5796989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71018" y="3356992"/>
            <a:ext cx="5796989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71018" y="4336601"/>
            <a:ext cx="5796989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84574"/>
            <a:ext cx="7848872" cy="5057006"/>
            <a:chOff x="191344" y="1384574"/>
            <a:chExt cx="7848872" cy="505700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84574"/>
              <a:ext cx="5342553" cy="57386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060848"/>
              <a:ext cx="7128792" cy="4380732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 flipH="1">
            <a:off x="892660" y="2060848"/>
            <a:ext cx="8515708" cy="5128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892660" y="2843363"/>
            <a:ext cx="8515708" cy="5128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892660" y="3625878"/>
            <a:ext cx="8515708" cy="5831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 flipH="1">
            <a:off x="892660" y="4267717"/>
            <a:ext cx="8515708" cy="5831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 flipH="1">
            <a:off x="892660" y="5111778"/>
            <a:ext cx="8515708" cy="5831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 flipH="1">
            <a:off x="892660" y="5867916"/>
            <a:ext cx="8515708" cy="5831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8013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5951984" y="3427499"/>
            <a:ext cx="93610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08013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7442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74358" y="4221088"/>
            <a:ext cx="939405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74358" y="5197034"/>
            <a:ext cx="939405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881062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439816" y="1484784"/>
            <a:ext cx="518457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45885" y="2434353"/>
            <a:ext cx="518457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81054" y="3234453"/>
            <a:ext cx="351069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3804692" y="3234453"/>
            <a:ext cx="538765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217430" y="4175230"/>
            <a:ext cx="429439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 flipH="1">
            <a:off x="4624761" y="4175230"/>
            <a:ext cx="429439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 flipH="1">
            <a:off x="325322" y="5054460"/>
            <a:ext cx="973111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8137" y="1484784"/>
            <a:ext cx="3895725" cy="3228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869160"/>
            <a:ext cx="967740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698182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2564904"/>
            <a:ext cx="892899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3480829"/>
            <a:ext cx="892899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35360" y="4396754"/>
            <a:ext cx="892899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 </a:t>
            </a:r>
            <a:r>
              <a:rPr lang="en-US" altLang="zh-CN" smtClean="0"/>
              <a:t>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48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1050" y="3184426"/>
            <a:ext cx="3009900" cy="3267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5447928" y="2321866"/>
            <a:ext cx="172819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95437"/>
            <a:ext cx="117252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511824" y="4437112"/>
            <a:ext cx="122413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2517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1442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840416" y="3420218"/>
            <a:ext cx="136815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4356322"/>
            <a:ext cx="511256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84784"/>
            <a:ext cx="11763375" cy="2981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445224"/>
            <a:ext cx="1943100" cy="67627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767408" y="4466109"/>
            <a:ext cx="5191844" cy="1541090"/>
            <a:chOff x="767408" y="4466109"/>
            <a:chExt cx="5191844" cy="1541090"/>
          </a:xfrm>
        </p:grpSpPr>
        <p:grpSp>
          <p:nvGrpSpPr>
            <p:cNvPr id="9" name="组合 8"/>
            <p:cNvGrpSpPr/>
            <p:nvPr/>
          </p:nvGrpSpPr>
          <p:grpSpPr>
            <a:xfrm>
              <a:off x="767408" y="4466109"/>
              <a:ext cx="5191844" cy="695325"/>
              <a:chOff x="767408" y="4466109"/>
              <a:chExt cx="5191844" cy="695325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7408" y="4466109"/>
                <a:ext cx="2076450" cy="69532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863752" y="4504209"/>
                <a:ext cx="2095500" cy="619125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863752" y="5445224"/>
              <a:ext cx="1924050" cy="561975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00056" y="3661246"/>
            <a:ext cx="3933825" cy="300037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 flipH="1">
            <a:off x="10588037" y="3637210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47</Words>
  <Application>Microsoft Office PowerPoint</Application>
  <PresentationFormat>宽屏</PresentationFormat>
  <Paragraphs>46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2025-08-14T04:23:59Z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