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79" autoAdjust="0"/>
    <p:restoredTop sz="94660"/>
  </p:normalViewPr>
  <p:slideViewPr>
    <p:cSldViewPr showGuides="1">
      <p:cViewPr varScale="1">
        <p:scale>
          <a:sx n="67" d="100"/>
          <a:sy n="67" d="100"/>
        </p:scale>
        <p:origin x="30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337" y="2928937"/>
            <a:ext cx="6791325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2346"/>
          <a:stretch/>
        </p:blipFill>
        <p:spPr>
          <a:xfrm>
            <a:off x="338137" y="1412955"/>
            <a:ext cx="11515725" cy="24482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3851101"/>
            <a:ext cx="3448050" cy="296227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338137" y="3933234"/>
            <a:ext cx="7724817" cy="1192983"/>
            <a:chOff x="338137" y="3789039"/>
            <a:chExt cx="7724817" cy="119298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/>
            <a:srcRect t="82222" r="80640"/>
            <a:stretch/>
          </p:blipFill>
          <p:spPr>
            <a:xfrm>
              <a:off x="338137" y="3789040"/>
              <a:ext cx="2229471" cy="560487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/>
            <a:srcRect l="28114" t="82222" r="56902"/>
            <a:stretch/>
          </p:blipFill>
          <p:spPr>
            <a:xfrm>
              <a:off x="5073745" y="3789039"/>
              <a:ext cx="1725414" cy="56048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l="50601" t="82222" r="34522"/>
            <a:stretch/>
          </p:blipFill>
          <p:spPr>
            <a:xfrm>
              <a:off x="710456" y="4421535"/>
              <a:ext cx="1713136" cy="560487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/>
            <a:srcRect l="72981" t="82222"/>
            <a:stretch/>
          </p:blipFill>
          <p:spPr>
            <a:xfrm>
              <a:off x="4951554" y="4421535"/>
              <a:ext cx="3111400" cy="560487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776520" y="3426587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87" y="1052736"/>
            <a:ext cx="11401425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8384" y="2777827"/>
            <a:ext cx="3124200" cy="381952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974552" y="2795811"/>
            <a:ext cx="3753297" cy="3910967"/>
            <a:chOff x="974552" y="2795811"/>
            <a:chExt cx="3753297" cy="391096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/>
            <a:srcRect r="56825" b="52385"/>
            <a:stretch/>
          </p:blipFill>
          <p:spPr>
            <a:xfrm>
              <a:off x="1055441" y="2795811"/>
              <a:ext cx="3672408" cy="99322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4"/>
            <a:srcRect l="60953" b="59289"/>
            <a:stretch/>
          </p:blipFill>
          <p:spPr>
            <a:xfrm>
              <a:off x="990586" y="3720152"/>
              <a:ext cx="3321249" cy="849213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4"/>
            <a:srcRect t="51067" r="62751"/>
            <a:stretch/>
          </p:blipFill>
          <p:spPr>
            <a:xfrm>
              <a:off x="1055441" y="4671644"/>
              <a:ext cx="3168352" cy="1020738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4"/>
            <a:srcRect l="61800" t="51067"/>
            <a:stretch/>
          </p:blipFill>
          <p:spPr>
            <a:xfrm>
              <a:off x="974552" y="5686040"/>
              <a:ext cx="3249241" cy="1020738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776520" y="2227872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1412776"/>
            <a:ext cx="11382375" cy="3855293"/>
            <a:chOff x="404812" y="1412776"/>
            <a:chExt cx="11382375" cy="38552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1412776"/>
              <a:ext cx="11382375" cy="3171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725144"/>
              <a:ext cx="2657475" cy="5429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992835" y="2678477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825598" y="3357349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723671" y="3357349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521781" y="4631967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412776"/>
            <a:ext cx="11362556" cy="3960440"/>
            <a:chOff x="335360" y="1412776"/>
            <a:chExt cx="11362556" cy="39604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7924800" cy="2085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3498751"/>
              <a:ext cx="7915275" cy="5048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4182591"/>
              <a:ext cx="10858500" cy="1190625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72264" y="1129378"/>
            <a:ext cx="3324225" cy="3028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67608" y="2253969"/>
            <a:ext cx="2736304" cy="1107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55440" y="4777903"/>
            <a:ext cx="201622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791700" cy="200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62183" y="2019283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2018"/>
          <a:stretch/>
        </p:blipFill>
        <p:spPr>
          <a:xfrm>
            <a:off x="400050" y="1484785"/>
            <a:ext cx="11391900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2780928"/>
            <a:ext cx="7515225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60212"/>
          <a:stretch/>
        </p:blipFill>
        <p:spPr>
          <a:xfrm>
            <a:off x="400050" y="1340768"/>
            <a:ext cx="11391900" cy="128475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9616" y="1396188"/>
            <a:ext cx="3312368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4325936"/>
            <a:ext cx="3024336" cy="2314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8208" y="3703177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833437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046629"/>
            <a:ext cx="8424936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55440" y="4529567"/>
            <a:ext cx="8424936" cy="10075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771525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3256" y="2564904"/>
            <a:ext cx="4746639" cy="1810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951984" y="1700808"/>
            <a:ext cx="24482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33512"/>
            <a:ext cx="11477625" cy="3990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2036798"/>
            <a:ext cx="11458575" cy="1438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662889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685800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9454" y="2869524"/>
            <a:ext cx="6466625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49454" y="3573016"/>
            <a:ext cx="7114698" cy="6836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49454" y="4629485"/>
            <a:ext cx="5170482" cy="16008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799885"/>
            <a:ext cx="748883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55440" y="5381776"/>
            <a:ext cx="748883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62579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04864"/>
            <a:ext cx="2808312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5360" y="4293096"/>
            <a:ext cx="3888432" cy="8873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108648" y="2204864"/>
            <a:ext cx="2808312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4870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7446" y="3343894"/>
            <a:ext cx="2650201" cy="1165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7368" y="4646365"/>
            <a:ext cx="1044116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91018" y="2151476"/>
            <a:ext cx="6281045" cy="10551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902970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6720" y="2204864"/>
            <a:ext cx="9853736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1315" y="2729458"/>
            <a:ext cx="9853736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44038" y="3342915"/>
            <a:ext cx="9853736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56939" y="3911941"/>
            <a:ext cx="9853736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3248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804817"/>
            <a:ext cx="927735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71562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81087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988840"/>
            <a:ext cx="3888432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223792" y="1988840"/>
            <a:ext cx="3888432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57838" y="3260836"/>
            <a:ext cx="11138761" cy="10322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49872" y="4486107"/>
            <a:ext cx="11002711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05628" y="5084750"/>
            <a:ext cx="11002711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424996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34675" cy="4124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6280" y="4221088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28789" y="4927670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744200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123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84897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9076" y="2708920"/>
            <a:ext cx="11445556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9076" y="3263102"/>
            <a:ext cx="11445556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9076" y="3872702"/>
            <a:ext cx="11445556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39076" y="4440738"/>
            <a:ext cx="11445556" cy="12396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4975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573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1087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951075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023992" y="3951075"/>
            <a:ext cx="88466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1476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09712"/>
            <a:ext cx="107727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132856"/>
            <a:ext cx="1224136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596898" y="2797876"/>
            <a:ext cx="4787133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42359" y="2797876"/>
            <a:ext cx="339376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22546" y="3518313"/>
            <a:ext cx="1944216" cy="4424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1452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753725" cy="442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1412776"/>
            <a:ext cx="4467225" cy="4410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7368" y="2708920"/>
            <a:ext cx="6192688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539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188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536254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823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408462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3162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933056"/>
            <a:ext cx="8239125" cy="2638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3933056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2425" y="1412776"/>
            <a:ext cx="11487150" cy="2543175"/>
            <a:chOff x="352425" y="1412776"/>
            <a:chExt cx="11487150" cy="25431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425" y="1412776"/>
              <a:ext cx="11487150" cy="1285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64758" y="2698651"/>
              <a:ext cx="10963275" cy="12573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848528" y="2761142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08920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8150" y="2708920"/>
            <a:ext cx="3695700" cy="2952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5677585"/>
            <a:ext cx="10353675" cy="542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48528" y="2737089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56</Words>
  <Application>Microsoft Office PowerPoint</Application>
  <PresentationFormat>宽屏</PresentationFormat>
  <Paragraphs>56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2025-08-13T13:36:08Z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