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4" r:id="rId12"/>
    <p:sldId id="33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3019425"/>
            <a:ext cx="11593288" cy="6909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662940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4712" y="2393132"/>
            <a:ext cx="834156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74712" y="3182840"/>
            <a:ext cx="8341568" cy="1110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5852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5" y="4060319"/>
            <a:ext cx="6480720" cy="273245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6320" y="2924944"/>
            <a:ext cx="1944216" cy="378651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1424" y="4060319"/>
            <a:ext cx="4536503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11424" y="4813120"/>
            <a:ext cx="727280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11424" y="5547409"/>
            <a:ext cx="7272808" cy="12453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759142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348880"/>
            <a:ext cx="4680520" cy="668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5360" y="3304844"/>
            <a:ext cx="6768752" cy="668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5360" y="4191535"/>
            <a:ext cx="6768752" cy="668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35360" y="5133644"/>
            <a:ext cx="6768752" cy="668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268760"/>
            <a:ext cx="9793088" cy="54901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924944"/>
            <a:ext cx="6048672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37486" y="4509120"/>
            <a:ext cx="4522409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37486" y="5437374"/>
            <a:ext cx="5386506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37486" y="6227084"/>
            <a:ext cx="5386506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156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97267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754" y="2348880"/>
            <a:ext cx="10382766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93754" y="3212976"/>
            <a:ext cx="10382766" cy="630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93754" y="4260807"/>
            <a:ext cx="10382766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34700" cy="2752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009354"/>
            <a:ext cx="5629275" cy="2466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4112" y="3096344"/>
            <a:ext cx="4591050" cy="3429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5439" y="4027878"/>
            <a:ext cx="5629275" cy="553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55439" y="4914569"/>
            <a:ext cx="720081" cy="553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834876" y="4882133"/>
            <a:ext cx="4477147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62040" y="5893515"/>
            <a:ext cx="506195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56388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276100"/>
            <a:ext cx="5832648" cy="8009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5360" y="4259773"/>
            <a:ext cx="5832648" cy="8009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5360" y="5312718"/>
            <a:ext cx="5832648" cy="8009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91850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293096"/>
            <a:ext cx="4610100" cy="1581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7503"/>
          <a:stretch/>
        </p:blipFill>
        <p:spPr>
          <a:xfrm>
            <a:off x="6168008" y="3068960"/>
            <a:ext cx="5600700" cy="355054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36638" y="4293096"/>
            <a:ext cx="4584885" cy="1581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4467225" cy="3324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941168"/>
            <a:ext cx="6543675" cy="714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2472" y="4075177"/>
            <a:ext cx="3539271" cy="66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52472" y="4934159"/>
            <a:ext cx="6707624" cy="66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3947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5301208"/>
            <a:ext cx="626469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27</Words>
  <Application>Microsoft Office PowerPoint</Application>
  <PresentationFormat>宽屏</PresentationFormat>
  <Paragraphs>27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2025-08-14T06:20:11Z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