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65296" cy="12642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112" y="3573016"/>
            <a:ext cx="81057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90887"/>
            <a:ext cx="11235233" cy="54504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583832" y="5157192"/>
            <a:ext cx="309634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09700"/>
            <a:ext cx="115919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307878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371703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9345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207568" y="2996952"/>
            <a:ext cx="14401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0067890" y="3016596"/>
            <a:ext cx="1644733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957736" y="3887034"/>
            <a:ext cx="8025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951"/>
          <a:stretch/>
        </p:blipFill>
        <p:spPr>
          <a:xfrm>
            <a:off x="371475" y="1340769"/>
            <a:ext cx="11449050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0868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231904" y="1484784"/>
            <a:ext cx="32403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775520" y="2331296"/>
            <a:ext cx="648072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57325"/>
            <a:ext cx="116109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27448" y="3933055"/>
            <a:ext cx="10729192" cy="1467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346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132856"/>
            <a:ext cx="9937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2924944"/>
            <a:ext cx="9937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3760212"/>
            <a:ext cx="11017224" cy="1396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35360" y="5263698"/>
            <a:ext cx="9937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495600" y="3140968"/>
            <a:ext cx="144016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183723" y="3968224"/>
            <a:ext cx="1192197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168008" y="5536876"/>
            <a:ext cx="4464496" cy="628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664" y="1087041"/>
            <a:ext cx="10680179" cy="5740499"/>
            <a:chOff x="385664" y="1087041"/>
            <a:chExt cx="10680179" cy="57404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087041"/>
              <a:ext cx="10658475" cy="501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664" y="6217940"/>
              <a:ext cx="4114800" cy="609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379809" y="4653136"/>
            <a:ext cx="10828757" cy="2174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632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3898" y="3004021"/>
            <a:ext cx="887844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13898" y="3953590"/>
            <a:ext cx="887844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268685"/>
            <a:ext cx="116300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768408" y="429309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1725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367808" y="148478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231904" y="234888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8098197" y="2445596"/>
            <a:ext cx="792088" cy="603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6384032" y="3356992"/>
            <a:ext cx="792088" cy="603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494116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816080" y="357301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616280" y="350100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5440" y="4535496"/>
            <a:ext cx="1296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38275"/>
            <a:ext cx="115538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415480" y="299695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015373" y="3808684"/>
            <a:ext cx="219319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0092630" cy="53294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264352" y="402470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134076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9708207" cy="53863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8832304" y="278092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556792"/>
            <a:ext cx="11582400" cy="4470995"/>
            <a:chOff x="304800" y="1556792"/>
            <a:chExt cx="11582400" cy="44709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556792"/>
              <a:ext cx="11582400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437112"/>
              <a:ext cx="9772650" cy="1590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546001" y="301659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13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56440" y="220486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35</Words>
  <Application>Microsoft Office PowerPoint</Application>
  <PresentationFormat>宽屏</PresentationFormat>
  <Paragraphs>35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