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133725"/>
            <a:ext cx="64293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8966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92890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609020"/>
            <a:ext cx="8568952" cy="11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349030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96752"/>
            <a:ext cx="9915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229200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0009112" cy="55157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640871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206654"/>
            <a:ext cx="7056783" cy="1238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08168" y="4638703"/>
            <a:ext cx="6480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8" y="5574804"/>
            <a:ext cx="2736304" cy="1283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15680" y="5820357"/>
            <a:ext cx="43924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40768"/>
            <a:ext cx="10668124" cy="537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442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556792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6577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0951367" cy="55465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5229200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6165303"/>
            <a:ext cx="8424936" cy="66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1233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463834"/>
            <a:ext cx="11233248" cy="1117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976111"/>
            <a:ext cx="6048672" cy="1117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43050"/>
            <a:ext cx="11525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62" y="3172544"/>
            <a:ext cx="47910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3352" y="1628800"/>
            <a:ext cx="11873855" cy="3096344"/>
            <a:chOff x="263352" y="1628800"/>
            <a:chExt cx="11873855" cy="3096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628800"/>
              <a:ext cx="10734675" cy="561975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055440" y="2345035"/>
              <a:ext cx="11081767" cy="600075"/>
              <a:chOff x="1055440" y="2169790"/>
              <a:chExt cx="11081767" cy="60007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2227709"/>
                <a:ext cx="5876925" cy="4953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60357" y="2169790"/>
                <a:ext cx="5276850" cy="600075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1069182" y="3198068"/>
              <a:ext cx="9750797" cy="647700"/>
              <a:chOff x="1069182" y="2806799"/>
              <a:chExt cx="9750797" cy="6477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182" y="2857500"/>
                <a:ext cx="5819775" cy="5715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33779" y="2806799"/>
                <a:ext cx="3886200" cy="6477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0514" y="4172694"/>
              <a:ext cx="6829425" cy="5524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55439" y="2238933"/>
            <a:ext cx="1108176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55439" y="3195042"/>
            <a:ext cx="1108176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55439" y="4175974"/>
            <a:ext cx="1108176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25136" cy="541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4420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852" y="1438275"/>
            <a:ext cx="29337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348880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298450"/>
            <a:ext cx="7704856" cy="142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5197588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229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83529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406552"/>
            <a:ext cx="83529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145106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5244144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950"/>
            <a:ext cx="10944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492896"/>
            <a:ext cx="1080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47229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852936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336" y="3793713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336" y="4567436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336" y="5393913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335" y="6211599"/>
            <a:ext cx="92632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1266825"/>
            <a:ext cx="2647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28762"/>
            <a:ext cx="115062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2600" y="4391480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1438275"/>
            <a:ext cx="35528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6862"/>
            <a:ext cx="11544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62112"/>
            <a:ext cx="110299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509120"/>
            <a:ext cx="43924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7757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420888"/>
            <a:ext cx="80648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9688" y="3379249"/>
            <a:ext cx="13738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81570" y="3333775"/>
            <a:ext cx="755478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14418" y="3333775"/>
            <a:ext cx="19090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1288" y="4292137"/>
            <a:ext cx="110892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38</Words>
  <Application>Microsoft Office PowerPoint</Application>
  <PresentationFormat>宽屏</PresentationFormat>
  <Paragraphs>38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2025-08-14T01:06:34Z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