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090862"/>
            <a:ext cx="7343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832304" y="2584548"/>
            <a:ext cx="1656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752184" y="1062558"/>
            <a:ext cx="3888432" cy="4022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95600" y="1432420"/>
            <a:ext cx="52565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50277" y="2320443"/>
            <a:ext cx="380150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187788" y="2379669"/>
            <a:ext cx="29163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407368" y="3228110"/>
            <a:ext cx="721771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50276" y="4219582"/>
            <a:ext cx="279339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3119452" y="4168724"/>
            <a:ext cx="312056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H="1">
            <a:off x="280270" y="5198032"/>
            <a:ext cx="8984082" cy="1384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1137"/>
            <a:ext cx="11553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467642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66900"/>
            <a:ext cx="109632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7337"/>
            <a:ext cx="11696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941"/>
          <a:stretch/>
        </p:blipFill>
        <p:spPr>
          <a:xfrm>
            <a:off x="335360" y="1268760"/>
            <a:ext cx="1106606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211610"/>
            <a:ext cx="47244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4149080"/>
            <a:ext cx="37444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18264" y="5073327"/>
            <a:ext cx="289741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3419"/>
            <a:ext cx="11359629" cy="548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71247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621" y="1329262"/>
            <a:ext cx="5239174" cy="51623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1302584"/>
            <a:ext cx="5204246" cy="524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264352" y="2996952"/>
            <a:ext cx="2088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15144" y="3990482"/>
            <a:ext cx="26007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178252" y="4986800"/>
            <a:ext cx="26007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007270" y="498680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897786" y="5968924"/>
            <a:ext cx="138179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57485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9344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5835"/>
            <a:ext cx="117062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08518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15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249289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775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68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394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229" y="1476112"/>
            <a:ext cx="3533775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479376" y="2276872"/>
            <a:ext cx="698477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9" y="1268760"/>
            <a:ext cx="87915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806" y="3011548"/>
            <a:ext cx="3747169" cy="34854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02" y="2996952"/>
            <a:ext cx="4020772" cy="352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1440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85264" y="2420888"/>
            <a:ext cx="635880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85263" y="3467173"/>
            <a:ext cx="10391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85263" y="4469496"/>
            <a:ext cx="103912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14"/>
          <a:stretch/>
        </p:blipFill>
        <p:spPr>
          <a:xfrm>
            <a:off x="509587" y="1412776"/>
            <a:ext cx="11172825" cy="38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0894243" cy="5267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587727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258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321297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5345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56490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3537"/>
            <a:ext cx="11553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70675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28</Words>
  <Application>Microsoft Office PowerPoint</Application>
  <PresentationFormat>宽屏</PresentationFormat>
  <Paragraphs>28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2025-08-14T02:13:14Z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