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3081337"/>
            <a:ext cx="101250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9823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271464" y="342900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879976" y="342900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300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744072" y="4221088"/>
            <a:ext cx="12241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895475"/>
            <a:ext cx="105822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5062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008120" cy="526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442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4179" y="4221088"/>
            <a:ext cx="10945405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5882269"/>
            <a:ext cx="104411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537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148478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14773"/>
            <a:ext cx="9117657" cy="575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60"/>
            <a:ext cx="11763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069206"/>
            <a:ext cx="10441160" cy="1511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686597"/>
            <a:ext cx="10441160" cy="1511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1"/>
            <a:ext cx="10657184" cy="5419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7802" y="1988840"/>
            <a:ext cx="1039670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7802" y="2815316"/>
            <a:ext cx="1039670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07800" y="3717032"/>
            <a:ext cx="3627959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07801" y="5162861"/>
            <a:ext cx="10756750" cy="1525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58602"/>
            <a:ext cx="115443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685"/>
          <a:stretch/>
        </p:blipFill>
        <p:spPr>
          <a:xfrm>
            <a:off x="335360" y="1484784"/>
            <a:ext cx="11020425" cy="3240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996952"/>
            <a:ext cx="914501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22" y="1268760"/>
            <a:ext cx="11163300" cy="3168352"/>
            <a:chOff x="263922" y="1268760"/>
            <a:chExt cx="11163300" cy="31683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22" y="3017887"/>
              <a:ext cx="1116330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6315"/>
            <a:stretch/>
          </p:blipFill>
          <p:spPr>
            <a:xfrm>
              <a:off x="335360" y="1268760"/>
              <a:ext cx="11020425" cy="164596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263922" y="3017887"/>
            <a:ext cx="11163300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489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780928"/>
            <a:ext cx="1036915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8264" y="4725144"/>
            <a:ext cx="11106327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182350" cy="4999459"/>
            <a:chOff x="263352" y="1685925"/>
            <a:chExt cx="11182350" cy="4999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685925"/>
              <a:ext cx="1118235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314" y="5085184"/>
              <a:ext cx="11020425" cy="16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9984432" y="417623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0662"/>
            <a:ext cx="1073467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735960" y="2204864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9560" y="3163226"/>
            <a:ext cx="10887000" cy="2281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35199"/>
            <a:ext cx="108204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423592" y="1124744"/>
            <a:ext cx="88569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51764" y="2060848"/>
            <a:ext cx="1092881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51764" y="2904909"/>
            <a:ext cx="71843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588223" y="2904909"/>
            <a:ext cx="36923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25775" y="3687424"/>
            <a:ext cx="11026807" cy="1469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351764" y="5199926"/>
            <a:ext cx="11072828" cy="1613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887075" cy="5224983"/>
            <a:chOff x="335360" y="1412776"/>
            <a:chExt cx="10887075" cy="52249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88707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85184"/>
              <a:ext cx="833437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38300"/>
            <a:ext cx="117919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616280" y="436510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2202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8671" y="2060848"/>
            <a:ext cx="10691863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28670" y="4005064"/>
            <a:ext cx="421114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5751065"/>
            <a:ext cx="95050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29</Words>
  <Application>Microsoft Office PowerPoint</Application>
  <PresentationFormat>宽屏</PresentationFormat>
  <Paragraphs>29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