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407" r:id="rId4"/>
    <p:sldId id="408" r:id="rId5"/>
    <p:sldId id="409" r:id="rId6"/>
    <p:sldId id="410" r:id="rId7"/>
    <p:sldId id="411" r:id="rId8"/>
    <p:sldId id="412" r:id="rId9"/>
    <p:sldId id="413" r:id="rId10"/>
    <p:sldId id="414" r:id="rId11"/>
    <p:sldId id="415" r:id="rId12"/>
    <p:sldId id="416" r:id="rId13"/>
    <p:sldId id="417" r:id="rId14"/>
    <p:sldId id="418" r:id="rId15"/>
    <p:sldId id="419" r:id="rId16"/>
    <p:sldId id="420" r:id="rId17"/>
    <p:sldId id="421" r:id="rId18"/>
    <p:sldId id="422" r:id="rId19"/>
    <p:sldId id="423" r:id="rId20"/>
    <p:sldId id="424" r:id="rId21"/>
    <p:sldId id="425" r:id="rId22"/>
    <p:sldId id="426" r:id="rId23"/>
    <p:sldId id="427" r:id="rId24"/>
    <p:sldId id="428" r:id="rId25"/>
    <p:sldId id="429" r:id="rId26"/>
    <p:sldId id="430" r:id="rId27"/>
    <p:sldId id="432" r:id="rId28"/>
    <p:sldId id="434" r:id="rId29"/>
    <p:sldId id="43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4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3057525"/>
            <a:ext cx="69818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04950"/>
            <a:ext cx="10944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5280" y="2548316"/>
            <a:ext cx="11521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01781" y="458112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220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7337"/>
            <a:ext cx="10915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9088" y="4637259"/>
            <a:ext cx="1886991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30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27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488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83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277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0703" y="2634179"/>
            <a:ext cx="165618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57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0229850" cy="3912443"/>
            <a:chOff x="335360" y="1556792"/>
            <a:chExt cx="10229850" cy="39124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02298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52184" y="4869160"/>
              <a:ext cx="2238375" cy="600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58196" y="4484828"/>
            <a:ext cx="30015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60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9638" y="1484784"/>
            <a:ext cx="8248650" cy="4387949"/>
            <a:chOff x="407368" y="1628775"/>
            <a:chExt cx="8248650" cy="4387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28775"/>
              <a:ext cx="544830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445224"/>
              <a:ext cx="8248650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19894" y="3501008"/>
            <a:ext cx="567610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9894" y="4456972"/>
            <a:ext cx="567610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9894" y="5357517"/>
            <a:ext cx="891646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077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0869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14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53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039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35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9577064" cy="5284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14096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5425"/>
            <a:ext cx="10039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573016"/>
            <a:ext cx="439248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4581128"/>
            <a:ext cx="201622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46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33525"/>
            <a:ext cx="9963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26642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64352" y="3573016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65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5437"/>
            <a:ext cx="100584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45024"/>
            <a:ext cx="10513168" cy="1617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73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85925"/>
            <a:ext cx="101822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45024"/>
            <a:ext cx="10369152" cy="1527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219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63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86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89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1059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12776"/>
            <a:ext cx="129614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530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2575"/>
            <a:ext cx="100869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38164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250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203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595" y="2048129"/>
            <a:ext cx="5354629" cy="45321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1967166"/>
            <a:ext cx="5606415" cy="46748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1313509"/>
            <a:ext cx="597666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2257969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061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0393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2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836713"/>
            <a:ext cx="10147870" cy="5913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42088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157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4950"/>
            <a:ext cx="10877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51253" cy="5112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6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492896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2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340768"/>
            <a:ext cx="10982325" cy="4887807"/>
            <a:chOff x="335360" y="1340768"/>
            <a:chExt cx="10982325" cy="48878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82325" cy="22288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469454" y="3585983"/>
              <a:ext cx="4618434" cy="2642592"/>
              <a:chOff x="469454" y="3585983"/>
              <a:chExt cx="4618434" cy="2642592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/>
              <a:srcRect l="57272"/>
              <a:stretch/>
            </p:blipFill>
            <p:spPr>
              <a:xfrm>
                <a:off x="469454" y="4837925"/>
                <a:ext cx="4029150" cy="1390650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551384" y="3585983"/>
                <a:ext cx="4536504" cy="1390650"/>
                <a:chOff x="551384" y="3585983"/>
                <a:chExt cx="4536504" cy="1390650"/>
              </a:xfrm>
            </p:grpSpPr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81673"/>
                <a:stretch/>
              </p:blipFill>
              <p:spPr>
                <a:xfrm>
                  <a:off x="551384" y="3585983"/>
                  <a:ext cx="1728192" cy="1390650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5199" r="49601"/>
                <a:stretch/>
              </p:blipFill>
              <p:spPr>
                <a:xfrm>
                  <a:off x="2711624" y="3585983"/>
                  <a:ext cx="2376264" cy="1390650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3356992"/>
            <a:ext cx="5107484" cy="30266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51356" y="2660367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35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1565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484420"/>
            <a:ext cx="11521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72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63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17032"/>
            <a:ext cx="568863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229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26</Words>
  <Application>Microsoft Office PowerPoint</Application>
  <PresentationFormat>宽屏</PresentationFormat>
  <Paragraphs>26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2025-08-13T15:39:57Z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