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6575" y="3095625"/>
            <a:ext cx="60388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4784"/>
            <a:ext cx="116586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628800"/>
            <a:ext cx="1102042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344472" y="3717032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3" y="1268760"/>
            <a:ext cx="11095980" cy="5442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029950" cy="165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048328" y="1680111"/>
            <a:ext cx="158417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56792"/>
            <a:ext cx="116490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1633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8328248" y="5445224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33537"/>
            <a:ext cx="1108710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11567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3356992"/>
            <a:ext cx="10225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4276378"/>
            <a:ext cx="10225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8760"/>
            <a:ext cx="1163955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984432" y="5157192"/>
            <a:ext cx="180020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30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2783632" y="4140298"/>
            <a:ext cx="273630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847850"/>
            <a:ext cx="1058227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0680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128448" y="2564904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663952" y="3429000"/>
            <a:ext cx="122413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8869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44642" y="2276872"/>
            <a:ext cx="1014384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44642" y="3217649"/>
            <a:ext cx="1014384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44642" y="3982580"/>
            <a:ext cx="1014384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344642" y="4869159"/>
            <a:ext cx="10143846" cy="11822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78962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2924944"/>
            <a:ext cx="8640960" cy="1226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71575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57175"/>
            <a:ext cx="7705725" cy="634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40768"/>
            <a:ext cx="107346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43062"/>
            <a:ext cx="98774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55440" y="1484784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4420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01442" y="4077071"/>
            <a:ext cx="6154598" cy="23553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429875" cy="231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91343" y="2204864"/>
            <a:ext cx="10573891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91343" y="3002111"/>
            <a:ext cx="10573891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5300" y="980728"/>
            <a:ext cx="1120140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123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40768"/>
            <a:ext cx="1174432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918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128448" y="3356992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560496" y="5085184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8760"/>
            <a:ext cx="1165860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343472" y="5877272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6700" y="1354460"/>
            <a:ext cx="11658600" cy="4738836"/>
            <a:chOff x="266700" y="1268760"/>
            <a:chExt cx="11658600" cy="47388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6700" y="1268760"/>
              <a:ext cx="11658600" cy="2867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47725" y="4293096"/>
              <a:ext cx="11077575" cy="17145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 flipH="1">
            <a:off x="10632504" y="5373216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1556792"/>
            <a:ext cx="98869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22</Words>
  <Application>Microsoft Office PowerPoint</Application>
  <PresentationFormat>宽屏</PresentationFormat>
  <Paragraphs>22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2025-08-14T03:49:05Z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