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0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3052762"/>
            <a:ext cx="69532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9204858" cy="3040532"/>
            <a:chOff x="263352" y="1412776"/>
            <a:chExt cx="9204858" cy="3040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9204858" cy="22221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789040"/>
              <a:ext cx="7488832" cy="664268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3635356"/>
            <a:ext cx="2965468" cy="28083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14505" y="3690331"/>
            <a:ext cx="1010608" cy="58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013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337664"/>
            <a:ext cx="2304256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9145016" cy="3048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645024"/>
            <a:ext cx="3240360" cy="2945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7849" y="2750484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442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965" y="2451846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40960" cy="2918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37" y="4365618"/>
            <a:ext cx="3807753" cy="24203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38411" y="3692324"/>
            <a:ext cx="1440160" cy="45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966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0" y="3429000"/>
            <a:ext cx="39243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7696" y="3429000"/>
            <a:ext cx="1313968" cy="689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28800"/>
            <a:ext cx="10020300" cy="2687166"/>
            <a:chOff x="263352" y="1628800"/>
            <a:chExt cx="10020300" cy="2687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628800"/>
              <a:ext cx="100203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866" y="3573016"/>
              <a:ext cx="9810750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34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78515"/>
            <a:ext cx="3240360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2816" y="4359169"/>
            <a:ext cx="6697279" cy="58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816" y="5245860"/>
            <a:ext cx="6913304" cy="58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77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450536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00774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858" y="1484784"/>
            <a:ext cx="3495675" cy="433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338580"/>
            <a:ext cx="6120680" cy="138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3470" y="5101963"/>
            <a:ext cx="5926546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3470" y="6021288"/>
            <a:ext cx="5926546" cy="739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3726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99754"/>
            <a:ext cx="403244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72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80" y="2924930"/>
            <a:ext cx="6300652" cy="108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59" y="4437112"/>
            <a:ext cx="10224655" cy="1433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199"/>
            <a:ext cx="108585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8743950" cy="4382591"/>
            <a:chOff x="335360" y="1412776"/>
            <a:chExt cx="8743950" cy="4382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8743950" cy="3457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157192"/>
              <a:ext cx="5438775" cy="638175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1916832"/>
            <a:ext cx="3895725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336" y="2276872"/>
            <a:ext cx="8352928" cy="57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336" y="3426799"/>
            <a:ext cx="5976664" cy="57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336" y="4270474"/>
            <a:ext cx="5976664" cy="57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336" y="5157165"/>
            <a:ext cx="5976664" cy="57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27779"/>
            <a:ext cx="5616625" cy="5025557"/>
            <a:chOff x="263352" y="1340768"/>
            <a:chExt cx="5616625" cy="5025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5000408" cy="28393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1" y="4181604"/>
              <a:ext cx="5544616" cy="218472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3451" y="2847453"/>
            <a:ext cx="5596525" cy="1419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1" y="4267127"/>
            <a:ext cx="5596525" cy="89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351" y="5444763"/>
            <a:ext cx="5596525" cy="89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424936" cy="584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0965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6309320"/>
            <a:ext cx="2019300" cy="44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898973"/>
            <a:ext cx="64087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688682"/>
            <a:ext cx="64087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4658500"/>
            <a:ext cx="64087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586755"/>
            <a:ext cx="64087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9499" y="1484784"/>
            <a:ext cx="7581900" cy="4104456"/>
            <a:chOff x="549499" y="1484784"/>
            <a:chExt cx="7581900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6010275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9499" y="3160365"/>
              <a:ext cx="7581900" cy="2428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49498" y="3160365"/>
            <a:ext cx="8282805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9498" y="4088619"/>
            <a:ext cx="8282805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9498" y="4975310"/>
            <a:ext cx="8282805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77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541469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7534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7129"/>
            <a:ext cx="9217024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383092"/>
            <a:ext cx="9217024" cy="148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1150"/>
            <a:ext cx="10925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645024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351920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836712"/>
            <a:ext cx="8677275" cy="5780856"/>
            <a:chOff x="695400" y="836712"/>
            <a:chExt cx="8677275" cy="5780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5312" y="836712"/>
              <a:ext cx="338137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941168"/>
              <a:ext cx="8677275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96870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251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450536"/>
            <a:ext cx="1010608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052736"/>
            <a:ext cx="9315450" cy="4805114"/>
            <a:chOff x="839416" y="1052736"/>
            <a:chExt cx="9315450" cy="4805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0" y="1052736"/>
              <a:ext cx="3048000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229200"/>
              <a:ext cx="93154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37</Words>
  <Application>Microsoft Office PowerPoint</Application>
  <PresentationFormat>宽屏</PresentationFormat>
  <Paragraphs>37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2025-08-13T15:10:56Z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