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665296" cy="12701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1900" y="3573016"/>
            <a:ext cx="46482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38275"/>
            <a:ext cx="116776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488488" y="4727192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76387"/>
            <a:ext cx="68389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431704" y="5589240"/>
            <a:ext cx="288032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688288" y="4725144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9215826" y="5771428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268760"/>
            <a:ext cx="9048130" cy="5300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07768" y="3555432"/>
            <a:ext cx="180020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9984432" y="3555432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900" y="692696"/>
            <a:ext cx="4648200" cy="566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9977189" cy="53244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048328" y="6021288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340768"/>
            <a:ext cx="9458325" cy="4934272"/>
            <a:chOff x="839416" y="1340768"/>
            <a:chExt cx="9458325" cy="49342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416" y="5589240"/>
              <a:ext cx="9458325" cy="68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14737" y="1340768"/>
              <a:ext cx="4962525" cy="4057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1"/>
            <a:ext cx="9771261" cy="55059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976320" y="5301208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271464" y="4077072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799856" y="5013176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070610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221088"/>
            <a:ext cx="9134475" cy="1495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339188" y="4123209"/>
            <a:ext cx="9789259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9188" y="5037609"/>
            <a:ext cx="9789259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77277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4735" y="1755676"/>
            <a:ext cx="4295775" cy="3714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1717576"/>
            <a:ext cx="4352925" cy="379095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335360" y="1601557"/>
            <a:ext cx="6696744" cy="2835555"/>
            <a:chOff x="335360" y="1412776"/>
            <a:chExt cx="6696744" cy="28355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360" y="1412776"/>
              <a:ext cx="2809875" cy="6858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5"/>
            <a:srcRect t="53962" r="66621"/>
            <a:stretch/>
          </p:blipFill>
          <p:spPr>
            <a:xfrm>
              <a:off x="1271464" y="3573016"/>
              <a:ext cx="2664296" cy="675315"/>
            </a:xfrm>
            <a:prstGeom prst="rect">
              <a:avLst/>
            </a:prstGeom>
          </p:spPr>
        </p:pic>
        <p:grpSp>
          <p:nvGrpSpPr>
            <p:cNvPr id="10" name="组合 9"/>
            <p:cNvGrpSpPr/>
            <p:nvPr/>
          </p:nvGrpSpPr>
          <p:grpSpPr>
            <a:xfrm>
              <a:off x="1271464" y="2276872"/>
              <a:ext cx="5760640" cy="1440160"/>
              <a:chOff x="1271464" y="2276872"/>
              <a:chExt cx="5760640" cy="1440160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 rotWithShape="1">
              <a:blip r:embed="rId5"/>
              <a:srcRect r="27829" b="50910"/>
              <a:stretch/>
            </p:blipFill>
            <p:spPr>
              <a:xfrm>
                <a:off x="1271464" y="2276872"/>
                <a:ext cx="5760640" cy="720080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5"/>
              <a:srcRect l="72171" b="50910"/>
              <a:stretch/>
            </p:blipFill>
            <p:spPr>
              <a:xfrm>
                <a:off x="1986847" y="2996952"/>
                <a:ext cx="2221310" cy="720080"/>
              </a:xfrm>
              <a:prstGeom prst="rect">
                <a:avLst/>
              </a:prstGeom>
            </p:spPr>
          </p:pic>
        </p:grpSp>
      </p:grpSp>
      <p:sp>
        <p:nvSpPr>
          <p:cNvPr id="13" name="矩形 12"/>
          <p:cNvSpPr/>
          <p:nvPr/>
        </p:nvSpPr>
        <p:spPr>
          <a:xfrm flipH="1">
            <a:off x="1127448" y="2446539"/>
            <a:ext cx="5976664" cy="13152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 flipH="1">
            <a:off x="1152802" y="3905813"/>
            <a:ext cx="328701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584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5918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487488" y="2492896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087688" y="3468842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43050"/>
            <a:ext cx="107442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127448" y="2492896"/>
            <a:ext cx="1000911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127448" y="3501008"/>
            <a:ext cx="136815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7913784" y="4480903"/>
            <a:ext cx="230425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0044435" cy="54142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271464" y="5157192"/>
            <a:ext cx="129614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9192344" y="5160086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279576" y="6084948"/>
            <a:ext cx="936104" cy="5844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106152" y="4915180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6436114" y="4915180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26193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95800" y="3258455"/>
            <a:ext cx="3607980" cy="3410905"/>
            <a:chOff x="4295800" y="3212976"/>
            <a:chExt cx="3607980" cy="341090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95800" y="3212976"/>
              <a:ext cx="3607980" cy="3024336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60760" y="6237312"/>
              <a:ext cx="1470478" cy="386569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 flipH="1">
            <a:off x="10488488" y="3258455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8870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127448" y="4384748"/>
            <a:ext cx="288032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692696"/>
            <a:ext cx="5295900" cy="566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26</Words>
  <Application>Microsoft Office PowerPoint</Application>
  <PresentationFormat>宽屏</PresentationFormat>
  <Paragraphs>26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2025-08-14T02:01:42Z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