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014662"/>
            <a:ext cx="67818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801" y="4365104"/>
            <a:ext cx="11116789" cy="165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852936"/>
            <a:ext cx="1144927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869160"/>
            <a:ext cx="111612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07"/>
            <a:ext cx="106680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1988840"/>
            <a:ext cx="4896544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023992" y="1988840"/>
            <a:ext cx="5184576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3284984"/>
            <a:ext cx="110172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537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10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556792"/>
            <a:ext cx="98202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19250"/>
            <a:ext cx="8839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4221088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03340" y="5229200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29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28248" y="2492896"/>
            <a:ext cx="1368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628509" y="3501008"/>
            <a:ext cx="1368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972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83632" y="249289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0804" y="2132855"/>
            <a:ext cx="11183788" cy="439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336" y="1395192"/>
            <a:ext cx="11103074" cy="5358333"/>
            <a:chOff x="300336" y="1628800"/>
            <a:chExt cx="11103074" cy="5358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110680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336" y="5301208"/>
              <a:ext cx="10953750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33048" cy="535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0204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27648" y="3501008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020217" y="4547293"/>
            <a:ext cx="1440160" cy="609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989694" y="4547293"/>
            <a:ext cx="1440160" cy="609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95800" y="1628800"/>
            <a:ext cx="23042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832304" y="1628800"/>
            <a:ext cx="137259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204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91942" y="3284984"/>
            <a:ext cx="11176665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124744"/>
            <a:ext cx="9420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528048" y="1052736"/>
            <a:ext cx="4536504" cy="540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109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348880"/>
            <a:ext cx="11233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99010" y="4194447"/>
            <a:ext cx="176454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131084" y="4212306"/>
            <a:ext cx="75653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37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43651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90675"/>
            <a:ext cx="117443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185987"/>
            <a:ext cx="10563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5388" y="2588732"/>
            <a:ext cx="11171212" cy="256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5259" y="2564904"/>
            <a:ext cx="11040049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5093393"/>
            <a:ext cx="34563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6025378"/>
            <a:ext cx="67687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27</Words>
  <Application>Microsoft Office PowerPoint</Application>
  <PresentationFormat>宽屏</PresentationFormat>
  <Paragraphs>27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