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525" y="2919412"/>
            <a:ext cx="6838950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204864"/>
            <a:ext cx="201622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5840" y="3068960"/>
            <a:ext cx="57606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05508" y="4818629"/>
            <a:ext cx="1859523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475" y="1124744"/>
            <a:ext cx="11449050" cy="565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971781"/>
            <a:ext cx="1512168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6440" y="2708920"/>
            <a:ext cx="57606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95855" y="3579359"/>
            <a:ext cx="57606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2219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8612" y="3441154"/>
            <a:ext cx="3914775" cy="272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2979893"/>
            <a:ext cx="2088232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11477625" cy="153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331821"/>
            <a:ext cx="1152128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1531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556710"/>
            <a:ext cx="3600400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356810"/>
            <a:ext cx="3600400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989856"/>
            <a:ext cx="3600400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719618"/>
            <a:ext cx="3600400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368617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7980" y="2132856"/>
            <a:ext cx="3587779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7980" y="2888994"/>
            <a:ext cx="3587779" cy="972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7980" y="4031994"/>
            <a:ext cx="3587779" cy="972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7980" y="5166201"/>
            <a:ext cx="3587779" cy="972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76387"/>
            <a:ext cx="6791325" cy="3705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3717032"/>
            <a:ext cx="4392488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789693"/>
            <a:ext cx="4392488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5886450" cy="3571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0762" y="2492896"/>
            <a:ext cx="5301181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0762" y="3356992"/>
            <a:ext cx="530118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0762" y="4253808"/>
            <a:ext cx="530118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635317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0762" y="2276872"/>
            <a:ext cx="6453310" cy="615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0762" y="3068960"/>
            <a:ext cx="645331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0762" y="3831333"/>
            <a:ext cx="645331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758190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0762" y="2276872"/>
            <a:ext cx="7749454" cy="615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0762" y="3068960"/>
            <a:ext cx="774945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0762" y="3831333"/>
            <a:ext cx="774945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426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2268477"/>
            <a:ext cx="11458575" cy="1438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4005064"/>
            <a:ext cx="57606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077072"/>
            <a:ext cx="4752528" cy="615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35960" y="4077072"/>
            <a:ext cx="4752528" cy="615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5238" y="4877172"/>
            <a:ext cx="11119393" cy="1216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878636"/>
            <a:ext cx="9865096" cy="615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3520474"/>
            <a:ext cx="9865096" cy="615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4215067"/>
            <a:ext cx="9865096" cy="615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4918451"/>
            <a:ext cx="9865096" cy="615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832485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204864"/>
            <a:ext cx="6453310" cy="615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2864287"/>
            <a:ext cx="7488832" cy="615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3541294"/>
            <a:ext cx="7488832" cy="615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4191925"/>
            <a:ext cx="7488832" cy="615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20475" cy="5200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91544" y="5805264"/>
            <a:ext cx="1224136" cy="615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44225" cy="5181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71464" y="2060848"/>
            <a:ext cx="3528392" cy="615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5596" y="4581128"/>
            <a:ext cx="3538155" cy="615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73515" y="4581128"/>
            <a:ext cx="3878669" cy="615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0554" y="5143836"/>
            <a:ext cx="11024038" cy="615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0554" y="6005482"/>
            <a:ext cx="11024038" cy="615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63250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4012"/>
            <a:ext cx="102584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2790" y="2276872"/>
            <a:ext cx="3781001" cy="615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2790" y="3033011"/>
            <a:ext cx="10223003" cy="615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2790" y="3815526"/>
            <a:ext cx="10223003" cy="615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2790" y="4606834"/>
            <a:ext cx="10223003" cy="615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87755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553562"/>
            <a:ext cx="2160240" cy="615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6144" y="2160231"/>
            <a:ext cx="3451584" cy="615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470" y="2996952"/>
            <a:ext cx="11031106" cy="615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9470" y="3761882"/>
            <a:ext cx="11031106" cy="615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9470" y="4465267"/>
            <a:ext cx="11031106" cy="615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9470" y="5115898"/>
            <a:ext cx="11031106" cy="615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45857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412776"/>
            <a:ext cx="57606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171238"/>
            <a:ext cx="57606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8528" y="4718684"/>
            <a:ext cx="57606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918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74961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442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0160" y="4797152"/>
            <a:ext cx="10749399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123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829925" cy="224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460412"/>
            <a:ext cx="1872208" cy="11044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4490" y="2594620"/>
            <a:ext cx="2881309" cy="11044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975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00200"/>
            <a:ext cx="114585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420888"/>
            <a:ext cx="57606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09700"/>
            <a:ext cx="110109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67725"/>
            <a:ext cx="57606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7662" y="1207216"/>
            <a:ext cx="11496675" cy="5544616"/>
            <a:chOff x="347662" y="1268760"/>
            <a:chExt cx="11496675" cy="55446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7662" y="1268760"/>
              <a:ext cx="11496675" cy="3419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632151"/>
              <a:ext cx="10925175" cy="21812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848528" y="1924351"/>
            <a:ext cx="57606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48528" y="5388520"/>
            <a:ext cx="57606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00175"/>
            <a:ext cx="1145857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5375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907885"/>
            <a:ext cx="57606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691861"/>
            <a:ext cx="57606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2025-08-13T10:57:56Z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