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062" y="2348880"/>
            <a:ext cx="661987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2287" y="3861048"/>
            <a:ext cx="606742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56792"/>
            <a:ext cx="114681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5229200"/>
            <a:ext cx="64807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72902"/>
            <a:ext cx="1151572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509120"/>
            <a:ext cx="10153128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27448" y="5485066"/>
            <a:ext cx="10153128" cy="1112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638175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991457"/>
            <a:ext cx="7272808" cy="1157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5360" y="4509120"/>
            <a:ext cx="7272808" cy="1157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6792"/>
            <a:ext cx="1163002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4005064"/>
            <a:ext cx="720080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430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653136"/>
            <a:ext cx="64807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6057291"/>
            <a:ext cx="64807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73467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4221088"/>
            <a:ext cx="1152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3" y="1268760"/>
            <a:ext cx="10303892" cy="551356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789040"/>
            <a:ext cx="8856984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83432" y="4615516"/>
            <a:ext cx="8856984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83432" y="5415616"/>
            <a:ext cx="8856984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83432" y="6215716"/>
            <a:ext cx="8856984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943850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812380"/>
            <a:ext cx="8568952" cy="14716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083049" cy="54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90416" y="4040232"/>
            <a:ext cx="1524104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775520" y="4977171"/>
            <a:ext cx="192921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744072" y="4977171"/>
            <a:ext cx="1488698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645034" y="6032248"/>
            <a:ext cx="883014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634418" y="6032248"/>
            <a:ext cx="1854069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3747262"/>
            <a:ext cx="1440160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682090" y="3747262"/>
            <a:ext cx="106198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392144" y="3747262"/>
            <a:ext cx="793866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807706" y="3747262"/>
            <a:ext cx="793866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267228" y="3747262"/>
            <a:ext cx="1013347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450532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420888"/>
            <a:ext cx="10563225" cy="1533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8196" y="2420888"/>
            <a:ext cx="10946396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69657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2564904"/>
            <a:ext cx="1008112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395890" y="4270611"/>
            <a:ext cx="1395854" cy="5265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6315075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564904"/>
            <a:ext cx="10582275" cy="1628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554443"/>
            <a:ext cx="11017224" cy="7305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35360" y="3501008"/>
            <a:ext cx="11017224" cy="7305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85875"/>
            <a:ext cx="1154430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4221088"/>
            <a:ext cx="64807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843564" y="4221088"/>
            <a:ext cx="1124644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416479" y="4221088"/>
            <a:ext cx="901597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191525" y="5706988"/>
            <a:ext cx="901597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124010" y="5301208"/>
            <a:ext cx="901597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47812"/>
            <a:ext cx="1069657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6965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564904"/>
            <a:ext cx="892899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6207" y="3444135"/>
            <a:ext cx="892899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30734" y="4323366"/>
            <a:ext cx="7881489" cy="738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09687"/>
            <a:ext cx="1159192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4725144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40768"/>
            <a:ext cx="11734800" cy="4800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996952"/>
            <a:ext cx="64807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71600"/>
            <a:ext cx="11572875" cy="4114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88088" y="2420888"/>
            <a:ext cx="1152128" cy="6840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351584" y="3717032"/>
            <a:ext cx="64807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930053" y="3717032"/>
            <a:ext cx="64807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293760" y="4850739"/>
            <a:ext cx="1486690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6792"/>
            <a:ext cx="1163002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509120"/>
            <a:ext cx="64807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9"/>
            <a:ext cx="10927424" cy="54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852936"/>
            <a:ext cx="64807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556792"/>
            <a:ext cx="64807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976320" y="3501008"/>
            <a:ext cx="1872208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260648"/>
            <a:ext cx="9401175" cy="648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708920"/>
            <a:ext cx="842493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847528" y="3851920"/>
            <a:ext cx="8424936" cy="945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837556" y="5264034"/>
            <a:ext cx="8002860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837556" y="6160849"/>
            <a:ext cx="8002860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77816"/>
            <a:ext cx="1162050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3717032"/>
            <a:ext cx="1584176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32403" y="4912786"/>
            <a:ext cx="1584176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741042" y="6129299"/>
            <a:ext cx="2467526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3789040"/>
            <a:ext cx="1944216" cy="6840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55</Words>
  <Application>Microsoft Office PowerPoint</Application>
  <PresentationFormat>宽屏</PresentationFormat>
  <Paragraphs>55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2025-08-14T05:05:14Z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