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0" y="3043237"/>
            <a:ext cx="704850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623887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2348880"/>
            <a:ext cx="770485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35360" y="3432261"/>
            <a:ext cx="7704856" cy="2676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1112"/>
            <a:ext cx="1164907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6096000" y="4725144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66850"/>
            <a:ext cx="1178242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799856" y="4572346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40" y="1481137"/>
            <a:ext cx="1178242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6327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35367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63352" y="4293096"/>
            <a:ext cx="1058517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5231904" y="4212306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16205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25175" cy="1876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9120336" y="1556792"/>
            <a:ext cx="194421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024"/>
          <a:stretch/>
        </p:blipFill>
        <p:spPr>
          <a:xfrm>
            <a:off x="335360" y="1402804"/>
            <a:ext cx="9077325" cy="46184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199456" y="4365104"/>
            <a:ext cx="784887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1199456" y="5364434"/>
            <a:ext cx="784887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40768"/>
            <a:ext cx="1173480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999656" y="4356322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6594"/>
          <a:stretch/>
        </p:blipFill>
        <p:spPr>
          <a:xfrm>
            <a:off x="479376" y="1412776"/>
            <a:ext cx="9077325" cy="371891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07368" y="3292159"/>
            <a:ext cx="3240360" cy="18395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67818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2132856"/>
            <a:ext cx="6984776" cy="3168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2776"/>
            <a:ext cx="117157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72515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11196" y="4293096"/>
            <a:ext cx="7845043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411196" y="5453680"/>
            <a:ext cx="7845043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1595437"/>
            <a:ext cx="979170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268760"/>
            <a:ext cx="9289032" cy="545884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335359" y="3669753"/>
            <a:ext cx="7560839" cy="24235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479376" y="6201146"/>
            <a:ext cx="7992888" cy="526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727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639425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07368" y="3318147"/>
            <a:ext cx="828092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287688" y="1700808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9055442" y="3717032"/>
            <a:ext cx="1937102" cy="6508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25817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5888940" y="1373850"/>
            <a:ext cx="3015371" cy="28472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63352" y="4254170"/>
            <a:ext cx="853540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717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3" y="1268760"/>
            <a:ext cx="10486008" cy="55139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552384" y="4221088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0817473" cy="543103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912424" y="2276872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9039225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8090"/>
          <a:stretch/>
        </p:blipFill>
        <p:spPr>
          <a:xfrm>
            <a:off x="214312" y="1268761"/>
            <a:ext cx="11763375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96327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056440" y="1412776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1562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11424" y="4293096"/>
            <a:ext cx="1080120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25</Words>
  <Application>Microsoft Office PowerPoint</Application>
  <PresentationFormat>宽屏</PresentationFormat>
  <Paragraphs>25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2025-08-14T03:39:41Z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