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413" r:id="rId31"/>
    <p:sldId id="352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107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3081338"/>
            <a:ext cx="11737304" cy="56856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03727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347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50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57340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492896"/>
            <a:ext cx="612068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360" y="3448860"/>
            <a:ext cx="612068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360" y="4390969"/>
            <a:ext cx="612068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63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660082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3222" y="2450875"/>
            <a:ext cx="605081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3222" y="3434548"/>
            <a:ext cx="605081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7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90675"/>
            <a:ext cx="110204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5060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808672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04864"/>
            <a:ext cx="8928992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360" y="3720751"/>
            <a:ext cx="892899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360" y="4621296"/>
            <a:ext cx="8928992" cy="1183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5360" y="6131442"/>
            <a:ext cx="892899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7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90868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709762"/>
            <a:ext cx="964907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352" y="3624162"/>
            <a:ext cx="964907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6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52562"/>
            <a:ext cx="110585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46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43050"/>
            <a:ext cx="102774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2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0972369" cy="4786461"/>
            <a:chOff x="263352" y="1340768"/>
            <a:chExt cx="10972369" cy="47864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0953750" cy="2943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4421" y="4365104"/>
              <a:ext cx="10401300" cy="17621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713115" y="4423460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556752" y="5351716"/>
            <a:ext cx="237900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49339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942" y="2044290"/>
            <a:ext cx="4705107" cy="44548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7076" y="2060848"/>
            <a:ext cx="4896981" cy="4571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990600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431130"/>
            <a:ext cx="9649072" cy="7098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360" y="3581056"/>
            <a:ext cx="9649072" cy="1144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3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204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17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38225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3822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4365104"/>
            <a:ext cx="792088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63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035367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600225"/>
            <a:ext cx="1065718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3632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284984"/>
            <a:ext cx="11089232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7368" y="4157821"/>
            <a:ext cx="11089232" cy="769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1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1917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348880"/>
            <a:ext cx="101531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7368" y="3304844"/>
            <a:ext cx="101531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7368" y="4149081"/>
            <a:ext cx="10153128" cy="745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07368" y="5049626"/>
            <a:ext cx="10153128" cy="745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5843"/>
          <a:stretch/>
        </p:blipFill>
        <p:spPr>
          <a:xfrm>
            <a:off x="335360" y="1340769"/>
            <a:ext cx="10220325" cy="25922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322713"/>
            <a:ext cx="1051316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2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15365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0337"/>
          <a:stretch/>
        </p:blipFill>
        <p:spPr>
          <a:xfrm>
            <a:off x="335360" y="1556792"/>
            <a:ext cx="10220325" cy="6873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8508" y="2201821"/>
            <a:ext cx="4465971" cy="44533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24" y="2244155"/>
            <a:ext cx="4484895" cy="433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050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5727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212976"/>
            <a:ext cx="10500742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1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8262"/>
            <a:ext cx="7543800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060848"/>
            <a:ext cx="46863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2393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420888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044920" y="2420888"/>
            <a:ext cx="864096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611466" y="3376852"/>
            <a:ext cx="160421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511030" y="3376852"/>
            <a:ext cx="160421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553575" y="5330343"/>
            <a:ext cx="1604214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775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108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10" y="908720"/>
            <a:ext cx="10448925" cy="1295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1899" y="2405927"/>
            <a:ext cx="4745853" cy="39772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9736" y="2091155"/>
            <a:ext cx="4825222" cy="4722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3727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30</Words>
  <Application>Microsoft Office PowerPoint</Application>
  <PresentationFormat>宽屏</PresentationFormat>
  <Paragraphs>30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2025-08-13T15:37:24Z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