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109912"/>
            <a:ext cx="48006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0200"/>
            <a:ext cx="107727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58" y="2492896"/>
            <a:ext cx="10772775" cy="1324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59" y="3942184"/>
            <a:ext cx="10772775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987742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35356" y="2492896"/>
            <a:ext cx="417646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655839" y="2492896"/>
            <a:ext cx="5832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55" y="3429000"/>
            <a:ext cx="4176467" cy="758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4509120"/>
            <a:ext cx="83566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5093246"/>
            <a:ext cx="1728194" cy="64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061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58" y="2348880"/>
            <a:ext cx="655273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58" y="3212976"/>
            <a:ext cx="7776866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57" y="5949280"/>
            <a:ext cx="10772775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84032" y="3573016"/>
            <a:ext cx="18002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001"/>
          <a:stretch/>
        </p:blipFill>
        <p:spPr>
          <a:xfrm>
            <a:off x="252412" y="1412776"/>
            <a:ext cx="11687175" cy="41044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068960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700808"/>
            <a:ext cx="10725150" cy="3187228"/>
            <a:chOff x="733425" y="1484784"/>
            <a:chExt cx="10725150" cy="31872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812" y="2185987"/>
              <a:ext cx="1062037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3425" y="1484784"/>
              <a:ext cx="10725150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7260"/>
            <a:ext cx="116586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013176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39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9536" y="5301208"/>
            <a:ext cx="792088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367808" y="2924944"/>
            <a:ext cx="2448272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260"/>
            <a:ext cx="108585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3983310"/>
            <a:ext cx="5256584" cy="8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91744" y="5091141"/>
            <a:ext cx="2592288" cy="498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754524" y="3983310"/>
            <a:ext cx="4526052" cy="138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601572" y="5617069"/>
            <a:ext cx="1814908" cy="1052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4584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7046" y="2537296"/>
            <a:ext cx="4430801" cy="819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023991" y="2537296"/>
            <a:ext cx="5184576" cy="819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0868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7518" y="3212976"/>
            <a:ext cx="114471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7518" y="4109791"/>
            <a:ext cx="114471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7518" y="5076945"/>
            <a:ext cx="11447113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94011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0058" y="2348880"/>
            <a:ext cx="979638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0058" y="3272072"/>
            <a:ext cx="979638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71723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420888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317704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7368" y="4214519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0657643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700808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72072" y="2553662"/>
            <a:ext cx="648072" cy="587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52384" y="2553662"/>
            <a:ext cx="648072" cy="587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945714" y="3489766"/>
            <a:ext cx="2118837" cy="587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43050"/>
            <a:ext cx="108204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29284" y="3988718"/>
            <a:ext cx="8791051" cy="736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29284" y="5017418"/>
            <a:ext cx="8791051" cy="736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29284" y="5826310"/>
            <a:ext cx="8791051" cy="736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58227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91344" y="3321685"/>
            <a:ext cx="1116124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91344" y="4306424"/>
            <a:ext cx="1116124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2297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3" y="2496367"/>
            <a:ext cx="9445749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2" y="3363934"/>
            <a:ext cx="9445749" cy="1289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052736"/>
            <a:ext cx="9575428" cy="544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8762"/>
            <a:ext cx="115824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56566" y="467973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681027"/>
            <a:ext cx="79208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46</Words>
  <Application>Microsoft Office PowerPoint</Application>
  <PresentationFormat>宽屏</PresentationFormat>
  <Paragraphs>46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2025-08-14T01:38:06Z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