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204864"/>
            <a:ext cx="897255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6391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492896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91344" y="3574350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8275"/>
            <a:ext cx="117729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48187"/>
            <a:ext cx="89535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632504" y="465313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47825"/>
            <a:ext cx="116681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84032" y="3573016"/>
            <a:ext cx="295232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320136" y="3429000"/>
            <a:ext cx="29523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4962"/>
            <a:ext cx="11658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049000" cy="5191125"/>
            <a:chOff x="335360" y="1484784"/>
            <a:chExt cx="11049000" cy="51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0490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132734"/>
              <a:ext cx="10972800" cy="2543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332954" y="4060725"/>
            <a:ext cx="11307661" cy="254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647728" y="2386533"/>
            <a:ext cx="7736632" cy="682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2954" y="3214625"/>
            <a:ext cx="48269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695212" cy="2960340"/>
            <a:chOff x="263352" y="1484784"/>
            <a:chExt cx="11695212" cy="2960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6776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514" y="3645024"/>
              <a:ext cx="11068050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490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112224" y="1403984"/>
            <a:ext cx="33843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85454" y="2881092"/>
            <a:ext cx="4126369" cy="1484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14908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6965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91544" y="2641621"/>
            <a:ext cx="12241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394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39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672064" y="1792460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624392" y="2996952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8915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72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429000"/>
            <a:ext cx="95770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273062"/>
            <a:ext cx="95770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196254"/>
            <a:ext cx="95770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489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22" y="2564904"/>
            <a:ext cx="1058227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040216" y="2492896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191125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52936"/>
            <a:ext cx="6076950" cy="3648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080393"/>
            <a:ext cx="54102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361580"/>
            <a:ext cx="10841657" cy="4368153"/>
            <a:chOff x="407368" y="1361580"/>
            <a:chExt cx="10841657" cy="4368153"/>
          </a:xfrm>
        </p:grpSpPr>
        <p:grpSp>
          <p:nvGrpSpPr>
            <p:cNvPr id="6" name="组合 5"/>
            <p:cNvGrpSpPr/>
            <p:nvPr/>
          </p:nvGrpSpPr>
          <p:grpSpPr>
            <a:xfrm>
              <a:off x="407368" y="1361580"/>
              <a:ext cx="10533434" cy="1673100"/>
              <a:chOff x="407368" y="1361580"/>
              <a:chExt cx="10533434" cy="16731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07368" y="1361580"/>
                <a:ext cx="10533434" cy="771277"/>
                <a:chOff x="407368" y="1361580"/>
                <a:chExt cx="10533434" cy="77127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57289"/>
                <a:stretch/>
              </p:blipFill>
              <p:spPr>
                <a:xfrm>
                  <a:off x="407368" y="1412777"/>
                  <a:ext cx="5276850" cy="72008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5525"/>
                <a:stretch/>
              </p:blipFill>
              <p:spPr>
                <a:xfrm>
                  <a:off x="5663952" y="1361580"/>
                  <a:ext cx="5276850" cy="749821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1188" y="2348880"/>
                <a:ext cx="8286750" cy="6858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2975" y="3272283"/>
              <a:ext cx="10306050" cy="2457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06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32849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34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15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1624" y="3284984"/>
            <a:ext cx="10302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1624" y="4287307"/>
            <a:ext cx="10302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1624" y="5157746"/>
            <a:ext cx="10302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7725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468636"/>
            <a:ext cx="95050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453374"/>
            <a:ext cx="95050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0183688" cy="53765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472514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5649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1733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447928" y="2132856"/>
            <a:ext cx="4104456" cy="4725144"/>
            <a:chOff x="5447928" y="2132856"/>
            <a:chExt cx="4104456" cy="47251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17711"/>
            <a:stretch/>
          </p:blipFill>
          <p:spPr>
            <a:xfrm>
              <a:off x="5447928" y="2132856"/>
              <a:ext cx="4104456" cy="419178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16080" y="6296025"/>
              <a:ext cx="1885950" cy="561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2927648" y="2386727"/>
            <a:ext cx="21602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476672"/>
            <a:ext cx="44196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24872"/>
            <a:ext cx="87725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85925"/>
            <a:ext cx="110299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429000"/>
            <a:ext cx="10945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437112"/>
            <a:ext cx="10945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29</Words>
  <Application>Microsoft Office PowerPoint</Application>
  <PresentationFormat>宽屏</PresentationFormat>
  <Paragraphs>29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2025-08-14T02:54:10Z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