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5296" cy="12748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3068960"/>
            <a:ext cx="66865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87" y="908720"/>
            <a:ext cx="1041082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27648" y="334821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340768"/>
            <a:ext cx="81915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343026"/>
            <a:ext cx="11551270" cy="54331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75520" y="5949280"/>
            <a:ext cx="1728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951984" y="241972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14908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061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254757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34009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096000" y="4221088"/>
            <a:ext cx="201622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60096" y="3212976"/>
            <a:ext cx="1368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132856"/>
            <a:ext cx="96393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015880" y="429309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84784"/>
            <a:ext cx="10763250" cy="3589362"/>
            <a:chOff x="479376" y="1484784"/>
            <a:chExt cx="10763250" cy="35893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1076325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293096"/>
              <a:ext cx="3181350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632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96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2973" y="2348880"/>
            <a:ext cx="10688962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3632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266714"/>
            <a:ext cx="10435208" cy="1530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886894"/>
            <a:ext cx="75608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752184" y="2492896"/>
            <a:ext cx="35283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567608" y="3429000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9225"/>
            <a:ext cx="117538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456040" y="4581128"/>
            <a:ext cx="10801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9736" y="5076402"/>
            <a:ext cx="148077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776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00456" y="33569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1"/>
            <a:ext cx="9938519" cy="5395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76320" y="522041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4149080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67408" y="5076402"/>
            <a:ext cx="129614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855640" y="244589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58112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4218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24</Words>
  <Application>Microsoft Office PowerPoint</Application>
  <PresentationFormat>宽屏</PresentationFormat>
  <Paragraphs>24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2025-08-14T06:13:32Z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