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3052762"/>
            <a:ext cx="72771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200456" y="5805264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583832" y="1412776"/>
            <a:ext cx="590465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5216878" y="2511814"/>
            <a:ext cx="188723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183532" y="3584476"/>
            <a:ext cx="578467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2517640" y="4665930"/>
            <a:ext cx="336233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794348" y="5738592"/>
            <a:ext cx="53016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34700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055440" y="1556792"/>
            <a:ext cx="424847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055440" y="2594284"/>
            <a:ext cx="35283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1055440" y="3728492"/>
            <a:ext cx="424847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2490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3432" y="1536095"/>
            <a:ext cx="288032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0056439" y="1536095"/>
            <a:ext cx="1315943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38715" y="2608757"/>
            <a:ext cx="516519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839416" y="3694222"/>
            <a:ext cx="208823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8616280" y="3694222"/>
            <a:ext cx="275610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210723" y="4788370"/>
            <a:ext cx="3509013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8972300" y="4828429"/>
            <a:ext cx="1084139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823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999656" y="4572346"/>
            <a:ext cx="108012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9700"/>
            <a:ext cx="115919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99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4149079"/>
            <a:ext cx="11233248" cy="1769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63352" y="2492896"/>
            <a:ext cx="11233248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1415480" y="5373216"/>
            <a:ext cx="16561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9"/>
            <a:ext cx="10442575" cy="53789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199456" y="5949280"/>
            <a:ext cx="295232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1"/>
            <a:ext cx="10623256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324" y="1269024"/>
            <a:ext cx="111633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49324" y="3465478"/>
            <a:ext cx="11163300" cy="3275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9712"/>
            <a:ext cx="110585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42970" y="3100572"/>
            <a:ext cx="11369651" cy="2632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35360" y="3933056"/>
            <a:ext cx="446449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335360" y="5014510"/>
            <a:ext cx="892899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009112" cy="514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0913293" cy="537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292729" cy="540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1125"/>
            <a:ext cx="108870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303912" y="1381125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60512" y="4644354"/>
            <a:ext cx="261520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5136858" y="4644354"/>
            <a:ext cx="268733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704512" y="458112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8750"/>
            <a:ext cx="110109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087888" y="465313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341042" y="465313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201688" y="5734590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3303048" y="5734590"/>
            <a:ext cx="1208775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4013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55440" y="242088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7843102" y="2420888"/>
            <a:ext cx="199731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063552" y="3475965"/>
            <a:ext cx="108012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7843102" y="3475965"/>
            <a:ext cx="199731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1055440" y="458112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7843102" y="4581128"/>
            <a:ext cx="199731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1919536" y="5706543"/>
            <a:ext cx="1368152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7843102" y="5706543"/>
            <a:ext cx="199731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7536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11424" y="1412776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7608168" y="1412776"/>
            <a:ext cx="187220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1991544" y="2503022"/>
            <a:ext cx="108012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6816080" y="2503022"/>
            <a:ext cx="1440160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911424" y="3593268"/>
            <a:ext cx="792088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7104112" y="3593268"/>
            <a:ext cx="165618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2135560" y="4718683"/>
            <a:ext cx="129614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6816080" y="4718683"/>
            <a:ext cx="194421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347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966618" y="2492896"/>
            <a:ext cx="170544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9441903" y="2492896"/>
            <a:ext cx="170544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3208157" y="3600727"/>
            <a:ext cx="170544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8483541" y="3600727"/>
            <a:ext cx="1705446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695400" y="4653136"/>
            <a:ext cx="1559643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9503448" y="5746050"/>
            <a:ext cx="1201064" cy="6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55</Words>
  <Application>Microsoft Office PowerPoint</Application>
  <PresentationFormat>宽屏</PresentationFormat>
  <Paragraphs>55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2025-08-14T03:54:55Z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