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5" y="3124200"/>
            <a:ext cx="35242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384032" y="2420888"/>
            <a:ext cx="27363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484784"/>
            <a:ext cx="11582400" cy="3858344"/>
            <a:chOff x="304800" y="1484784"/>
            <a:chExt cx="11582400" cy="38583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484784"/>
              <a:ext cx="11582400" cy="2867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4581128"/>
              <a:ext cx="9839325" cy="762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8112224" y="2420888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9480376" y="4509120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2462747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49504"/>
            <a:ext cx="116395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719736" y="5949280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7896200" y="5949280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552384" y="2368524"/>
            <a:ext cx="108012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0888910" cy="53912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768408" y="4293096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412776"/>
            <a:ext cx="11563350" cy="4718645"/>
            <a:chOff x="314325" y="1412776"/>
            <a:chExt cx="11563350" cy="47186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412776"/>
              <a:ext cx="11515725" cy="2676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25" y="4293096"/>
              <a:ext cx="11563350" cy="18383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10488488" y="2564904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215680" y="5190445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872"/>
          <a:stretch/>
        </p:blipFill>
        <p:spPr>
          <a:xfrm>
            <a:off x="335360" y="1403945"/>
            <a:ext cx="10258425" cy="46173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5440" y="2996952"/>
            <a:ext cx="669674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783632" y="4509120"/>
            <a:ext cx="482453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783632" y="5423520"/>
            <a:ext cx="482453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340768"/>
            <a:ext cx="11582400" cy="5400600"/>
            <a:chOff x="304800" y="1340768"/>
            <a:chExt cx="11582400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340768"/>
              <a:ext cx="11582400" cy="3676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6843" y="5122118"/>
              <a:ext cx="9991725" cy="16192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10488488" y="4316982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488488" y="1268760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3852827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575720" y="2564904"/>
            <a:ext cx="230425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9768408" y="5085184"/>
            <a:ext cx="115212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6802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489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251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870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632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27374" y="2636912"/>
            <a:ext cx="11025209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4509120"/>
            <a:ext cx="11025209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87050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183"/>
          <a:stretch/>
        </p:blipFill>
        <p:spPr>
          <a:xfrm>
            <a:off x="407368" y="1268760"/>
            <a:ext cx="10706100" cy="438035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91344" y="2708920"/>
            <a:ext cx="11305256" cy="316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3" y="1268761"/>
            <a:ext cx="10183118" cy="54017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575720" y="4869160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9106081" y="4869160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5307804" y="5836314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28762"/>
            <a:ext cx="66865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6965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870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6129"/>
            <a:ext cx="107061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3400498"/>
            <a:ext cx="6264696" cy="1756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98512" y="5464868"/>
            <a:ext cx="961391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340768"/>
            <a:ext cx="9145016" cy="52819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91344" y="2924944"/>
            <a:ext cx="11233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91344" y="3707460"/>
            <a:ext cx="11233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191344" y="4489974"/>
            <a:ext cx="11233248" cy="1531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263352" y="6157564"/>
            <a:ext cx="8856984" cy="465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497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2492896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840416" y="2508199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488488" y="2708920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488488" y="2348880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591944" y="1432420"/>
            <a:ext cx="208823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0920535" y="1432420"/>
            <a:ext cx="1023909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747834" y="2399574"/>
            <a:ext cx="1387725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6792"/>
            <a:ext cx="1164907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351584" y="3717032"/>
            <a:ext cx="432048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38</Words>
  <Application>Microsoft Office PowerPoint</Application>
  <PresentationFormat>宽屏</PresentationFormat>
  <Paragraphs>38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2025-08-14T01:59:40Z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